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27.jpeg" ContentType="image/jpeg"/>
  <Override PartName="/ppt/media/image194.png" ContentType="image/png"/>
  <Override PartName="/ppt/media/image126.jpeg" ContentType="image/jpeg"/>
  <Override PartName="/ppt/media/image116.png" ContentType="image/png"/>
  <Override PartName="/ppt/media/image184.png" ContentType="image/png"/>
  <Override PartName="/ppt/media/image125.png" ContentType="image/png"/>
  <Override PartName="/ppt/media/image193.png" ContentType="image/png"/>
  <Override PartName="/ppt/media/image124.png" ContentType="image/png"/>
  <Override PartName="/ppt/media/image192.png" ContentType="image/png"/>
  <Override PartName="/ppt/media/image123.png" ContentType="image/png"/>
  <Override PartName="/ppt/media/image191.png" ContentType="image/png"/>
  <Override PartName="/ppt/media/image122.png" ContentType="image/png"/>
  <Override PartName="/ppt/media/image190.png" ContentType="image/png"/>
  <Override PartName="/ppt/media/image115.png" ContentType="image/png"/>
  <Override PartName="/ppt/media/image183.png" ContentType="image/png"/>
  <Override PartName="/ppt/media/image114.png" ContentType="image/png"/>
  <Override PartName="/ppt/media/image182.png" ContentType="image/png"/>
  <Override PartName="/ppt/media/image113.png" ContentType="image/png"/>
  <Override PartName="/ppt/media/image181.png" ContentType="image/png"/>
  <Override PartName="/ppt/media/image112.png" ContentType="image/png"/>
  <Override PartName="/ppt/media/image180.png" ContentType="image/png"/>
  <Override PartName="/ppt/media/image109.png" ContentType="image/png"/>
  <Override PartName="/ppt/media/image177.png" ContentType="image/png"/>
  <Override PartName="/ppt/media/image108.png" ContentType="image/png"/>
  <Override PartName="/ppt/media/image176.png" ContentType="image/png"/>
  <Override PartName="/ppt/media/image107.png" ContentType="image/png"/>
  <Override PartName="/ppt/media/image175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91.png" ContentType="image/png"/>
  <Override PartName="/ppt/media/image119.png" ContentType="image/png"/>
  <Override PartName="/ppt/media/image187.png" ContentType="image/png"/>
  <Override PartName="/ppt/media/image22.png" ContentType="image/png"/>
  <Override PartName="/ppt/media/image90.png" ContentType="image/png"/>
  <Override PartName="/ppt/media/image110.png" ContentType="image/png"/>
  <Override PartName="/ppt/media/image59.png" ContentType="image/png"/>
  <Override PartName="/ppt/media/image118.png" ContentType="image/png"/>
  <Override PartName="/ppt/media/image186.png" ContentType="image/png"/>
  <Override PartName="/ppt/media/image21.png" ContentType="image/png"/>
  <Override PartName="/ppt/media/image58.png" ContentType="image/png"/>
  <Override PartName="/ppt/media/image19.jpeg" ContentType="image/jpeg"/>
  <Override PartName="/ppt/media/image80.png" ContentType="image/png"/>
  <Override PartName="/ppt/media/image25.png" ContentType="image/png"/>
  <Override PartName="/ppt/media/image93.png" ContentType="image/png"/>
  <Override PartName="/ppt/media/image117.png" ContentType="image/png"/>
  <Override PartName="/ppt/media/image185.png" ContentType="image/png"/>
  <Override PartName="/ppt/media/image20.png" ContentType="image/png"/>
  <Override PartName="/ppt/media/image57.png" ContentType="image/png"/>
  <Override PartName="/ppt/media/image111.png" ContentType="image/png"/>
  <Override PartName="/ppt/media/image10.jpeg" ContentType="image/jpeg"/>
  <Override PartName="/ppt/media/image188.png" ContentType="image/png"/>
  <Override PartName="/ppt/media/image24.png" ContentType="image/png"/>
  <Override PartName="/ppt/media/image92.png" ContentType="image/png"/>
  <Override PartName="/ppt/media/image121.png" ContentType="image/png"/>
  <Override PartName="/ppt/media/image11.jpeg" ContentType="image/jpeg"/>
  <Override PartName="/ppt/media/image198.png" ContentType="image/png"/>
  <Override PartName="/ppt/media/image31.png" ContentType="image/png"/>
  <Override PartName="/ppt/media/image9.png" ContentType="image/png"/>
  <Override PartName="/ppt/media/image14.png" ContentType="image/png"/>
  <Override PartName="/ppt/media/image82.png" ContentType="image/png"/>
  <Override PartName="/ppt/media/image2.png" ContentType="image/png"/>
  <Override PartName="/ppt/media/image154.png" ContentType="image/png"/>
  <Override PartName="/ppt/media/image32.png" ContentType="image/png"/>
  <Override PartName="/ppt/media/image26.png" ContentType="image/png"/>
  <Override PartName="/ppt/media/image94.png" ContentType="image/png"/>
  <Override PartName="/ppt/media/image15.png" ContentType="image/png"/>
  <Override PartName="/ppt/media/image83.png" ContentType="image/png"/>
  <Override PartName="/ppt/media/image3.png" ContentType="image/png"/>
  <Override PartName="/ppt/media/image155.png" ContentType="image/png"/>
  <Override PartName="/ppt/media/image33.png" ContentType="image/png"/>
  <Override PartName="/ppt/media/image81.png" ContentType="image/png"/>
  <Override PartName="/ppt/media/image13.png" ContentType="image/png"/>
  <Override PartName="/ppt/media/image16.png" ContentType="image/png"/>
  <Override PartName="/ppt/media/image84.png" ContentType="image/png"/>
  <Override PartName="/ppt/media/image4.png" ContentType="image/png"/>
  <Override PartName="/ppt/media/image156.png" ContentType="image/png"/>
  <Override PartName="/ppt/media/image12.jpeg" ContentType="image/jpeg"/>
  <Override PartName="/ppt/media/image34.png" ContentType="image/png"/>
  <Override PartName="/ppt/media/image18.png" ContentType="image/png"/>
  <Override PartName="/ppt/media/image8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8.png" ContentType="image/png"/>
  <Override PartName="/ppt/media/image179.png" ContentType="image/png"/>
  <Override PartName="/ppt/media/image203.png" ContentType="image/png"/>
  <Override PartName="/ppt/media/image47.png" ContentType="image/png"/>
  <Override PartName="/ppt/media/image204.png" ContentType="image/png"/>
  <Override PartName="/ppt/media/image48.png" ContentType="image/png"/>
  <Override PartName="/ppt/media/image189.png" ContentType="image/png"/>
  <Override PartName="/ppt/media/image205.png" ContentType="image/png"/>
  <Override PartName="/ppt/media/image49.png" ContentType="image/png"/>
  <Override PartName="/ppt/media/image100.png" ContentType="image/png"/>
  <Override PartName="/ppt/media/image206.png" ContentType="image/png"/>
  <Override PartName="/ppt/media/image207.png" ContentType="image/png"/>
  <Override PartName="/ppt/media/image208.png" ContentType="image/png"/>
  <Override PartName="/ppt/media/image209.png" ContentType="image/png"/>
  <Override PartName="/ppt/media/image213.png" ContentType="image/png"/>
  <Override PartName="/ppt/media/image214.png" ContentType="image/png"/>
  <Override PartName="/ppt/media/image199.png" ContentType="image/png"/>
  <Override PartName="/ppt/media/image37.png" ContentType="image/png"/>
  <Override PartName="/ppt/media/image215.png" ContentType="image/png"/>
  <Override PartName="/ppt/media/image216.png" ContentType="image/png"/>
  <Override PartName="/ppt/media/image217.png" ContentType="image/png"/>
  <Override PartName="/ppt/media/image218.png" ContentType="image/png"/>
  <Override PartName="/ppt/media/image166.png" ContentType="image/png"/>
  <Override PartName="/ppt/media/image219.png" ContentType="image/png"/>
  <Override PartName="/ppt/media/image220.png" ContentType="image/png"/>
  <Override PartName="/ppt/media/image201.png" ContentType="image/png"/>
  <Override PartName="/ppt/media/image45.png" ContentType="image/png"/>
  <Override PartName="/ppt/media/image238.png" ContentType="image/png"/>
  <Override PartName="/ppt/media/image133.png" ContentType="image/png"/>
  <Override PartName="/ppt/media/image240.png" ContentType="image/png"/>
  <Override PartName="/ppt/media/image202.png" ContentType="image/png"/>
  <Override PartName="/ppt/media/image46.png" ContentType="image/png"/>
  <Override PartName="/ppt/media/image239.png" ContentType="image/png"/>
  <Override PartName="/ppt/media/image134.png" ContentType="image/png"/>
  <Override PartName="/ppt/media/image241.png" ContentType="image/png"/>
  <Override PartName="/ppt/media/image17.png" ContentType="image/png"/>
  <Override PartName="/ppt/media/image85.png" ContentType="image/png"/>
  <Override PartName="/ppt/media/image242.png" ContentType="image/png"/>
  <Override PartName="/ppt/media/image243.png" ContentType="image/png"/>
  <Override PartName="/ppt/media/image244.png" ContentType="image/png"/>
  <Override PartName="/ppt/media/image245.png" ContentType="image/png"/>
  <Override PartName="/ppt/media/image140.png" ContentType="image/png"/>
  <Override PartName="/ppt/media/image246.png" ContentType="image/png"/>
  <Override PartName="/ppt/media/image141.png" ContentType="image/png"/>
  <Override PartName="/ppt/media/image210.png" ContentType="image/png"/>
  <Override PartName="/ppt/media/image54.png" ContentType="image/png"/>
  <Override PartName="/ppt/media/image247.png" ContentType="image/png"/>
  <Override PartName="/ppt/media/image142.png" ContentType="image/png"/>
  <Override PartName="/ppt/media/image195.png" ContentType="image/png"/>
  <Override PartName="/ppt/media/image211.png" ContentType="image/png"/>
  <Override PartName="/ppt/media/image55.png" ContentType="image/png"/>
  <Override PartName="/ppt/media/image248.png" ContentType="image/png"/>
  <Override PartName="/ppt/media/image143.png" ContentType="image/png"/>
  <Override PartName="/ppt/media/image200.png" ContentType="image/png"/>
  <Override PartName="/ppt/media/image44.png" ContentType="image/png"/>
  <Override PartName="/ppt/media/image237.png" ContentType="image/png"/>
  <Override PartName="/ppt/media/image132.png" ContentType="image/png"/>
  <Override PartName="/ppt/media/image212.png" ContentType="image/png"/>
  <Override PartName="/ppt/media/image56.png" ContentType="image/png"/>
  <Override PartName="/ppt/media/image249.png" ContentType="image/png"/>
  <Override PartName="/ppt/media/image144.png" ContentType="image/png"/>
  <Override PartName="/ppt/media/image236.png" ContentType="image/png"/>
  <Override PartName="/ppt/media/image131.png" ContentType="image/png"/>
  <Override PartName="/ppt/media/image235.png" ContentType="image/png"/>
  <Override PartName="/ppt/media/image130.png" ContentType="image/png"/>
  <Override PartName="/ppt/media/image234.png" ContentType="image/png"/>
  <Override PartName="/ppt/media/image233.png" ContentType="image/png"/>
  <Override PartName="/ppt/media/image232.png" ContentType="image/png"/>
  <Override PartName="/ppt/media/image231.png" ContentType="image/png"/>
  <Override PartName="/ppt/media/image229.png" ContentType="image/png"/>
  <Override PartName="/ppt/media/image230.png" ContentType="image/png"/>
  <Override PartName="/ppt/media/image228.png" ContentType="image/png"/>
  <Override PartName="/ppt/media/image227.png" ContentType="image/png"/>
  <Override PartName="/ppt/media/image226.png" ContentType="image/png"/>
  <Override PartName="/ppt/media/image225.png" ContentType="image/png"/>
  <Override PartName="/ppt/media/image224.png" ContentType="image/png"/>
  <Override PartName="/ppt/media/image223.png" ContentType="image/png"/>
  <Override PartName="/ppt/media/image222.png" ContentType="image/png"/>
  <Override PartName="/ppt/media/image221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162.png" ContentType="image/png"/>
  <Override PartName="/ppt/media/image161.png" ContentType="image/png"/>
  <Override PartName="/ppt/media/image160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149.png" ContentType="image/png"/>
  <Override PartName="/ppt/media/image52.png" ContentType="image/png"/>
  <Override PartName="/ppt/media/image148.png" ContentType="image/png"/>
  <Override PartName="/ppt/media/image51.png" ContentType="image/png"/>
  <Override PartName="/ppt/media/image147.png" ContentType="image/png"/>
  <Override PartName="/ppt/media/image50.png" ContentType="image/png"/>
  <Override PartName="/ppt/media/image146.png" ContentType="image/png"/>
  <Override PartName="/ppt/media/image145.png" ContentType="image/png"/>
  <Override PartName="/ppt/media/image139.png" ContentType="image/png"/>
  <Override PartName="/ppt/media/image42.png" ContentType="image/png"/>
  <Override PartName="/ppt/media/image138.png" ContentType="image/png"/>
  <Override PartName="/ppt/media/image41.png" ContentType="image/png"/>
  <Override PartName="/ppt/media/image137.png" ContentType="image/png"/>
  <Override PartName="/ppt/media/image40.png" ContentType="image/png"/>
  <Override PartName="/ppt/media/image136.png" ContentType="image/png"/>
  <Override PartName="/ppt/media/image135.png" ContentType="image/png"/>
  <Override PartName="/ppt/media/image35.png" ContentType="image/png"/>
  <Override PartName="/ppt/media/image197.png" ContentType="image/png"/>
  <Override PartName="/ppt/media/image129.png" ContentType="image/png"/>
  <Override PartName="/ppt/media/image196.png" ContentType="image/png"/>
  <Override PartName="/ppt/media/image128.png" ContentType="image/png"/>
  <Override PartName="/ppt/media/image53.png" ContentType="image/png"/>
  <Override PartName="/ppt/media/image43.png" ContentType="image/png"/>
  <Override PartName="/ppt/media/image5.png" ContentType="image/png"/>
  <Override PartName="/ppt/media/image157.png" ContentType="image/png"/>
  <Override PartName="/ppt/media/image39.png" ContentType="image/png"/>
  <Override PartName="/ppt/media/image15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30.png" ContentType="image/png"/>
  <Override PartName="/ppt/media/image7.png" ContentType="image/png"/>
  <Override PartName="/ppt/media/image159.png" ContentType="image/png"/>
  <Override PartName="/ppt/media/image36.png" ContentType="image/png"/>
  <Override PartName="/ppt/media/image158.png" ContentType="image/png"/>
  <Override PartName="/ppt/media/image6.png" ContentType="image/png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slide" Target="slides/slide41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slide" Target="slides/slide45.xml"/><Relationship Id="rId60" Type="http://schemas.openxmlformats.org/officeDocument/2006/relationships/slide" Target="slides/slide46.xml"/><Relationship Id="rId61" Type="http://schemas.openxmlformats.org/officeDocument/2006/relationships/slide" Target="slides/slide47.xml"/><Relationship Id="rId62" Type="http://schemas.openxmlformats.org/officeDocument/2006/relationships/slide" Target="slides/slide48.xml"/><Relationship Id="rId63" Type="http://schemas.openxmlformats.org/officeDocument/2006/relationships/slide" Target="slides/slide49.xml"/><Relationship Id="rId64" Type="http://schemas.openxmlformats.org/officeDocument/2006/relationships/slide" Target="slides/slide50.xml"/><Relationship Id="rId65" Type="http://schemas.openxmlformats.org/officeDocument/2006/relationships/slide" Target="slides/slide51.xml"/><Relationship Id="rId66" Type="http://schemas.openxmlformats.org/officeDocument/2006/relationships/slide" Target="slides/slide52.xml"/><Relationship Id="rId67" Type="http://schemas.openxmlformats.org/officeDocument/2006/relationships/slide" Target="slides/slide53.xml"/><Relationship Id="rId68" Type="http://schemas.openxmlformats.org/officeDocument/2006/relationships/slide" Target="slides/slide54.xml"/><Relationship Id="rId69" Type="http://schemas.openxmlformats.org/officeDocument/2006/relationships/slide" Target="slides/slide55.xml"/><Relationship Id="rId7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0CEA6A-AB97-473D-B629-08374453A993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D07C1DF-0E6B-4DD9-BA37-A43E4BC2F721}" type="slidenum">
              <a:t>&lt;#&gt;</a:t>
            </a:fld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2D317B2-DCAA-4FF5-A2BA-B27A5B5F79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CBBD1A9-5351-4ABB-9CB4-1170A69E6259}" type="slidenum">
              <a:t>&lt;#&gt;</a:t>
            </a:fld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D0097DF-7B99-4D75-816C-36A0F68ACE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1BCD17B-DBBD-4463-B18E-6D189E2103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E0BDA2F-C8AD-4A37-A9C8-C04A884A63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7F042B1-E5A8-4095-8825-B23072E1D3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F747E06-40E9-4F14-A22E-DD132CC1B9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968BD8D-303C-43AE-A381-35B0A11801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8A9B9C5-80AB-4651-A9DA-411E8BCCEC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D4BEA01-F090-48E6-993B-2B06CBFD5B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16368F2-0C02-4BCA-A243-D3166F0A1C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39AB638-F0D5-434A-B258-56DB3588458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ECA2DA8-14A5-4892-A976-A4389B06F8D2}" type="slidenum">
              <a:t>&lt;#&gt;</a:t>
            </a:fld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F16A2D0-C3DD-4FF7-B543-C74270C3623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385EFD-96D0-4BD0-B705-580F193DF510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EFE852-EB1F-4855-B7E0-F6C35BCD2B46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40E421-64B8-4314-B2E6-355B38364776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4B9696-4CDA-47FB-A77D-D977E1F8C2C4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A76675-4B5E-4658-B928-9A4FA5CC9F37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A1556F-617C-43D9-9D31-F3E1961FCF3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9BB9D1-2702-4A2A-BAC9-D5B3CB96BC6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A1DD9D-7C2E-4969-90A4-8063863275F0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D1F3E6-9AB7-4F0E-ADCE-2EE2504C742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9B4888-5447-4E8B-A732-BCE0CEA727BF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AA2A6F-0973-4993-9429-E1AAC175391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3B8F5F-70A2-4819-8C18-199D7512B2A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A8F63D-B812-4907-9511-ED116EA8A8C9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9E8087-C4D2-405E-976F-AC9B034781FA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2DEA82-06F1-4905-97C0-70F08CD82BB9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57DEC5-F3A5-47DD-A718-90C52D058A6A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03CA8B-D60D-4C23-B6F0-91BBFD48E30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4F5E22-6290-4A20-9939-54790718C6C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FD0274-FEE3-47BF-88B9-04ECB6FF7E41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EBFB39-5069-479E-BF74-262294C27546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FF678B-E5EB-435F-B16B-AC1A014DCB9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D72077-52C5-4C73-9141-9B48C84EF19F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EEC800-4664-42AD-ABD7-3141487C6FC2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2CB61B-1F5D-404C-831F-A88C26C7BEC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B7DB1E-D893-452A-8DC7-CC2E6590C325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51ED38-70DA-4454-B5D9-5A1FC388FEF3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2044BB8-CEDA-4A9E-92D7-DA4C1949AD58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B40639-45C0-4B64-810F-E0762D3EE132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5879A8-E76C-4EB4-B549-20E806354294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DBCFCFF-FB84-4A28-827D-D6433BA26E0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5A3AC4A-3F03-40CE-9F63-553FC35E68C5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A53EC4C-C684-4261-A600-225FE4178586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52A9677-9AAF-408F-8844-60551F58625E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AA2CE0F-5D5F-4E99-A4DF-8D6DD0E69F7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5529D76-6841-45D2-86CC-6CB9D59C9F51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217D159-7862-4E88-8974-9906797A3D17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D6A7C86-FD27-443D-A7B8-9A3976BDB505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AC61E7-85F7-480F-8FAE-50A9B65DAE0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1CDC24-CD2E-44F4-AA37-8F9861BCA9D9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3ABF6B3-56FC-4F81-9C08-EE348BB89E5D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3A4AFA2-AB02-4EA0-81D8-480084650797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0CEDE8F-55C4-4793-9C96-4457236C5CC4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4CB5A2-65AB-49C1-A1AB-65EFBC86718D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FB41C1-05F1-4061-B6C6-1D70F6B8B883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FD0C5B-56AC-4FCB-95D6-B16E2C47966F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7486AC-9E94-4630-BA59-8756373B23AA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AD28C5-E9B6-485D-BFFB-9FA129E5627B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23872C-5579-4C79-A6E8-483075A73B6A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331599-1D41-40A0-B31B-2E1C389897BF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8EEF1B-A9D8-477B-BFE2-481C6A914DC0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C0B6A2-A3F0-49BE-A014-86B628583ACE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FC01D4-7B6E-4FA3-83DB-51F8CB9B7B53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30ED57-45F9-45DB-BE0D-82100E33A7AE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35A646-AC1B-4887-81A3-F6BC93C2B405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CFBA78-F723-4137-8479-EA70A8981D20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60B375-7FAC-49AB-B330-73A0A34D2717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253CBAF-77BF-45C0-BEFE-18ADB1BF6558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12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я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п</a:t>
            </a:r>
            <a:r>
              <a:rPr b="0" lang="ru-RU" sz="4400" spc="-1" strike="noStrike">
                <a:latin typeface="Arial"/>
              </a:rPr>
              <a:t>р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с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з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г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я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щ</a:t>
            </a:r>
            <a:r>
              <a:rPr b="0" lang="ru-RU" sz="4400" spc="-1" strike="noStrike">
                <a:latin typeface="Arial"/>
              </a:rPr>
              <a:t>ё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н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м</a:t>
            </a:r>
            <a:r>
              <a:rPr b="0" lang="ru-RU" sz="4400" spc="-1" strike="noStrike">
                <a:latin typeface="Arial"/>
              </a:rPr>
              <a:t>ы</a:t>
            </a:r>
            <a:r>
              <a:rPr b="0" lang="ru-RU" sz="4400" spc="-1" strike="noStrike">
                <a:latin typeface="Arial"/>
              </a:rPr>
              <a:t>ш</a:t>
            </a:r>
            <a:r>
              <a:rPr b="0" lang="ru-RU" sz="4400" spc="-1" strike="noStrike">
                <a:latin typeface="Arial"/>
              </a:rPr>
              <a:t>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ftr" idx="6"/>
          </p:nvPr>
        </p:nvSpPr>
        <p:spPr>
          <a:xfrm>
            <a:off x="3108960" y="4783320"/>
            <a:ext cx="292536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ldNum" idx="7"/>
          </p:nvPr>
        </p:nvSpPr>
        <p:spPr>
          <a:xfrm>
            <a:off x="6583680" y="4783320"/>
            <a:ext cx="21024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C64CA4D-DCD6-452A-AF0B-2F7183A6CEC2}" type="slidenum">
              <a:rPr b="0" lang="ru" sz="1000" spc="-1" strike="noStrike">
                <a:solidFill>
                  <a:srgbClr val="888888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dt" idx="8"/>
          </p:nvPr>
        </p:nvSpPr>
        <p:spPr>
          <a:xfrm>
            <a:off x="457200" y="4783320"/>
            <a:ext cx="21024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52;p88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356;p89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6402ba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A799F00-EFB4-4E02-8B8E-02BABA183D50}" type="slidenum">
              <a:rPr b="0" lang="ru" sz="1000" spc="-1" strike="noStrike">
                <a:solidFill>
                  <a:srgbClr val="6402ba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я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п</a:t>
            </a:r>
            <a:r>
              <a:rPr b="0" lang="ru-RU" sz="4400" spc="-1" strike="noStrike">
                <a:latin typeface="Arial"/>
              </a:rPr>
              <a:t>р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с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з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г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я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щ</a:t>
            </a:r>
            <a:r>
              <a:rPr b="0" lang="ru-RU" sz="4400" spc="-1" strike="noStrike">
                <a:latin typeface="Arial"/>
              </a:rPr>
              <a:t>ё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н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м</a:t>
            </a:r>
            <a:r>
              <a:rPr b="0" lang="ru-RU" sz="4400" spc="-1" strike="noStrike">
                <a:latin typeface="Arial"/>
              </a:rPr>
              <a:t>ы</a:t>
            </a:r>
            <a:r>
              <a:rPr b="0" lang="ru-RU" sz="4400" spc="-1" strike="noStrike">
                <a:latin typeface="Arial"/>
              </a:rPr>
              <a:t>ш</a:t>
            </a:r>
            <a:r>
              <a:rPr b="0" lang="ru-RU" sz="4400" spc="-1" strike="noStrike">
                <a:latin typeface="Arial"/>
              </a:rPr>
              <a:t>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51600" y="1648800"/>
            <a:ext cx="7705440" cy="158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я </a:t>
            </a:r>
            <a:r>
              <a:rPr b="0" lang="ru-RU" sz="1800" spc="-1" strike="noStrike">
                <a:latin typeface="Arial"/>
              </a:rPr>
              <a:t>п</a:t>
            </a:r>
            <a:r>
              <a:rPr b="0" lang="ru-RU" sz="1800" spc="-1" strike="noStrike">
                <a:latin typeface="Arial"/>
              </a:rPr>
              <a:t>р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в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и 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е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с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а </a:t>
            </a:r>
            <a:r>
              <a:rPr b="0" lang="ru-RU" sz="1800" spc="-1" strike="noStrike">
                <a:latin typeface="Arial"/>
              </a:rPr>
              <a:t>з</a:t>
            </a:r>
            <a:r>
              <a:rPr b="0" lang="ru-RU" sz="1800" spc="-1" strike="noStrike">
                <a:latin typeface="Arial"/>
              </a:rPr>
              <a:t>аг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в</a:t>
            </a:r>
            <a:r>
              <a:rPr b="0" lang="ru-RU" sz="1800" spc="-1" strike="noStrike">
                <a:latin typeface="Arial"/>
              </a:rPr>
              <a:t>и</a:t>
            </a:r>
            <a:r>
              <a:rPr b="0" lang="ru-RU" sz="1800" spc="-1" strike="noStrike">
                <a:latin typeface="Arial"/>
              </a:rPr>
              <a:t>я </a:t>
            </a:r>
            <a:r>
              <a:rPr b="0" lang="ru-RU" sz="1800" spc="-1" strike="noStrike">
                <a:latin typeface="Arial"/>
              </a:rPr>
              <a:t>щ</a:t>
            </a:r>
            <a:r>
              <a:rPr b="0" lang="ru-RU" sz="1800" spc="-1" strike="noStrike">
                <a:latin typeface="Arial"/>
              </a:rPr>
              <a:t>ё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н</a:t>
            </a:r>
            <a:r>
              <a:rPr b="0" lang="ru-RU" sz="1800" spc="-1" strike="noStrike">
                <a:latin typeface="Arial"/>
              </a:rPr>
              <a:t>и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е </a:t>
            </a:r>
            <a:r>
              <a:rPr b="0" lang="ru-RU" sz="1800" spc="-1" strike="noStrike">
                <a:latin typeface="Arial"/>
              </a:rPr>
              <a:t>м</a:t>
            </a:r>
            <a:r>
              <a:rPr b="0" lang="ru-RU" sz="1800" spc="-1" strike="noStrike">
                <a:latin typeface="Arial"/>
              </a:rPr>
              <a:t>ы</a:t>
            </a:r>
            <a:r>
              <a:rPr b="0" lang="ru-RU" sz="1800" spc="-1" strike="noStrike">
                <a:latin typeface="Arial"/>
              </a:rPr>
              <a:t>ш</a:t>
            </a:r>
            <a:r>
              <a:rPr b="0" lang="ru-RU" sz="1800" spc="-1" strike="noStrike">
                <a:latin typeface="Arial"/>
              </a:rPr>
              <a:t>ь</a:t>
            </a:r>
            <a:r>
              <a:rPr b="0" lang="ru-RU" sz="1800" spc="-1" strike="noStrike">
                <a:latin typeface="Arial"/>
              </a:rPr>
              <a:t>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BC40248-A3BF-4CDE-BA7B-39926D9F4953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я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п</a:t>
            </a:r>
            <a:r>
              <a:rPr b="0" lang="ru-RU" sz="4400" spc="-1" strike="noStrike">
                <a:latin typeface="Arial"/>
              </a:rPr>
              <a:t>р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с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з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г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я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щ</a:t>
            </a:r>
            <a:r>
              <a:rPr b="0" lang="ru-RU" sz="4400" spc="-1" strike="noStrike">
                <a:latin typeface="Arial"/>
              </a:rPr>
              <a:t>ё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н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м</a:t>
            </a:r>
            <a:r>
              <a:rPr b="0" lang="ru-RU" sz="4400" spc="-1" strike="noStrike">
                <a:latin typeface="Arial"/>
              </a:rPr>
              <a:t>ы</a:t>
            </a:r>
            <a:r>
              <a:rPr b="0" lang="ru-RU" sz="4400" spc="-1" strike="noStrike">
                <a:latin typeface="Arial"/>
              </a:rPr>
              <a:t>ш</a:t>
            </a:r>
            <a:r>
              <a:rPr b="0" lang="ru-RU" sz="4400" spc="-1" strike="noStrike">
                <a:latin typeface="Arial"/>
              </a:rPr>
              <a:t>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я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п</a:t>
            </a:r>
            <a:r>
              <a:rPr b="0" lang="ru-RU" sz="4400" spc="-1" strike="noStrike">
                <a:latin typeface="Arial"/>
              </a:rPr>
              <a:t>р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с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з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г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я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щ</a:t>
            </a:r>
            <a:r>
              <a:rPr b="0" lang="ru-RU" sz="4400" spc="-1" strike="noStrike">
                <a:latin typeface="Arial"/>
              </a:rPr>
              <a:t>ё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н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м</a:t>
            </a:r>
            <a:r>
              <a:rPr b="0" lang="ru-RU" sz="4400" spc="-1" strike="noStrike">
                <a:latin typeface="Arial"/>
              </a:rPr>
              <a:t>ы</a:t>
            </a:r>
            <a:r>
              <a:rPr b="0" lang="ru-RU" sz="4400" spc="-1" strike="noStrike">
                <a:latin typeface="Arial"/>
              </a:rPr>
              <a:t>ш</a:t>
            </a:r>
            <a:r>
              <a:rPr b="0" lang="ru-RU" sz="4400" spc="-1" strike="noStrike">
                <a:latin typeface="Arial"/>
              </a:rPr>
              <a:t>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51600" y="1648800"/>
            <a:ext cx="7705440" cy="158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я </a:t>
            </a:r>
            <a:r>
              <a:rPr b="0" lang="ru-RU" sz="1800" spc="-1" strike="noStrike">
                <a:latin typeface="Arial"/>
              </a:rPr>
              <a:t>п</a:t>
            </a:r>
            <a:r>
              <a:rPr b="0" lang="ru-RU" sz="1800" spc="-1" strike="noStrike">
                <a:latin typeface="Arial"/>
              </a:rPr>
              <a:t>р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в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и 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е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с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а </a:t>
            </a:r>
            <a:r>
              <a:rPr b="0" lang="ru-RU" sz="1800" spc="-1" strike="noStrike">
                <a:latin typeface="Arial"/>
              </a:rPr>
              <a:t>з</a:t>
            </a:r>
            <a:r>
              <a:rPr b="0" lang="ru-RU" sz="1800" spc="-1" strike="noStrike">
                <a:latin typeface="Arial"/>
              </a:rPr>
              <a:t>аг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в</a:t>
            </a:r>
            <a:r>
              <a:rPr b="0" lang="ru-RU" sz="1800" spc="-1" strike="noStrike">
                <a:latin typeface="Arial"/>
              </a:rPr>
              <a:t>и</a:t>
            </a:r>
            <a:r>
              <a:rPr b="0" lang="ru-RU" sz="1800" spc="-1" strike="noStrike">
                <a:latin typeface="Arial"/>
              </a:rPr>
              <a:t>я </a:t>
            </a:r>
            <a:r>
              <a:rPr b="0" lang="ru-RU" sz="1800" spc="-1" strike="noStrike">
                <a:latin typeface="Arial"/>
              </a:rPr>
              <a:t>щ</a:t>
            </a:r>
            <a:r>
              <a:rPr b="0" lang="ru-RU" sz="1800" spc="-1" strike="noStrike">
                <a:latin typeface="Arial"/>
              </a:rPr>
              <a:t>ё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н</a:t>
            </a:r>
            <a:r>
              <a:rPr b="0" lang="ru-RU" sz="1800" spc="-1" strike="noStrike">
                <a:latin typeface="Arial"/>
              </a:rPr>
              <a:t>и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е </a:t>
            </a:r>
            <a:r>
              <a:rPr b="0" lang="ru-RU" sz="1800" spc="-1" strike="noStrike">
                <a:latin typeface="Arial"/>
              </a:rPr>
              <a:t>м</a:t>
            </a:r>
            <a:r>
              <a:rPr b="0" lang="ru-RU" sz="1800" spc="-1" strike="noStrike">
                <a:latin typeface="Arial"/>
              </a:rPr>
              <a:t>ы</a:t>
            </a:r>
            <a:r>
              <a:rPr b="0" lang="ru-RU" sz="1800" spc="-1" strike="noStrike">
                <a:latin typeface="Arial"/>
              </a:rPr>
              <a:t>ш</a:t>
            </a:r>
            <a:r>
              <a:rPr b="0" lang="ru-RU" sz="1800" spc="-1" strike="noStrike">
                <a:latin typeface="Arial"/>
              </a:rPr>
              <a:t>ь</a:t>
            </a:r>
            <a:r>
              <a:rPr b="0" lang="ru-RU" sz="1800" spc="-1" strike="noStrike">
                <a:latin typeface="Arial"/>
              </a:rPr>
              <a:t>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51895B0-91D4-45C1-B9DC-C75FD6DC57D8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BAC0442-E7C0-4428-A19F-DEF3DE30BA80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8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Relationship Id="rId29" Type="http://schemas.openxmlformats.org/officeDocument/2006/relationships/image" Target="../media/image60.png"/><Relationship Id="rId30" Type="http://schemas.openxmlformats.org/officeDocument/2006/relationships/image" Target="../media/image61.png"/><Relationship Id="rId31" Type="http://schemas.openxmlformats.org/officeDocument/2006/relationships/image" Target="../media/image62.png"/><Relationship Id="rId32" Type="http://schemas.openxmlformats.org/officeDocument/2006/relationships/image" Target="../media/image63.png"/><Relationship Id="rId33" Type="http://schemas.openxmlformats.org/officeDocument/2006/relationships/image" Target="../media/image64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67.png"/><Relationship Id="rId37" Type="http://schemas.openxmlformats.org/officeDocument/2006/relationships/image" Target="../media/image68.png"/><Relationship Id="rId38" Type="http://schemas.openxmlformats.org/officeDocument/2006/relationships/image" Target="../media/image69.png"/><Relationship Id="rId39" Type="http://schemas.openxmlformats.org/officeDocument/2006/relationships/image" Target="../media/image70.png"/><Relationship Id="rId40" Type="http://schemas.openxmlformats.org/officeDocument/2006/relationships/image" Target="../media/image71.png"/><Relationship Id="rId41" Type="http://schemas.openxmlformats.org/officeDocument/2006/relationships/image" Target="../media/image72.png"/><Relationship Id="rId42" Type="http://schemas.openxmlformats.org/officeDocument/2006/relationships/image" Target="../media/image73.png"/><Relationship Id="rId43" Type="http://schemas.openxmlformats.org/officeDocument/2006/relationships/image" Target="../media/image74.png"/><Relationship Id="rId44" Type="http://schemas.openxmlformats.org/officeDocument/2006/relationships/image" Target="../media/image75.png"/><Relationship Id="rId45" Type="http://schemas.openxmlformats.org/officeDocument/2006/relationships/image" Target="../media/image76.png"/><Relationship Id="rId46" Type="http://schemas.openxmlformats.org/officeDocument/2006/relationships/image" Target="../media/image77.png"/><Relationship Id="rId47" Type="http://schemas.openxmlformats.org/officeDocument/2006/relationships/image" Target="../media/image78.png"/><Relationship Id="rId48" Type="http://schemas.openxmlformats.org/officeDocument/2006/relationships/image" Target="../media/image79.png"/><Relationship Id="rId49" Type="http://schemas.openxmlformats.org/officeDocument/2006/relationships/image" Target="../media/image80.png"/><Relationship Id="rId50" Type="http://schemas.openxmlformats.org/officeDocument/2006/relationships/image" Target="../media/image81.png"/><Relationship Id="rId51" Type="http://schemas.openxmlformats.org/officeDocument/2006/relationships/image" Target="../media/image82.png"/><Relationship Id="rId52" Type="http://schemas.openxmlformats.org/officeDocument/2006/relationships/image" Target="../media/image83.png"/><Relationship Id="rId53" Type="http://schemas.openxmlformats.org/officeDocument/2006/relationships/image" Target="../media/image84.png"/><Relationship Id="rId54" Type="http://schemas.openxmlformats.org/officeDocument/2006/relationships/image" Target="../media/image85.png"/><Relationship Id="rId55" Type="http://schemas.openxmlformats.org/officeDocument/2006/relationships/image" Target="../media/image86.png"/><Relationship Id="rId56" Type="http://schemas.openxmlformats.org/officeDocument/2006/relationships/image" Target="../media/image87.png"/><Relationship Id="rId57" Type="http://schemas.openxmlformats.org/officeDocument/2006/relationships/image" Target="../media/image88.png"/><Relationship Id="rId58" Type="http://schemas.openxmlformats.org/officeDocument/2006/relationships/image" Target="../media/image89.png"/><Relationship Id="rId59" Type="http://schemas.openxmlformats.org/officeDocument/2006/relationships/image" Target="../media/image90.png"/><Relationship Id="rId60" Type="http://schemas.openxmlformats.org/officeDocument/2006/relationships/image" Target="../media/image91.png"/><Relationship Id="rId61" Type="http://schemas.openxmlformats.org/officeDocument/2006/relationships/image" Target="../media/image92.png"/><Relationship Id="rId62" Type="http://schemas.openxmlformats.org/officeDocument/2006/relationships/image" Target="../media/image93.png"/><Relationship Id="rId63" Type="http://schemas.openxmlformats.org/officeDocument/2006/relationships/image" Target="../media/image94.png"/><Relationship Id="rId64" Type="http://schemas.openxmlformats.org/officeDocument/2006/relationships/image" Target="../media/image95.png"/><Relationship Id="rId65" Type="http://schemas.openxmlformats.org/officeDocument/2006/relationships/image" Target="../media/image96.png"/><Relationship Id="rId66" Type="http://schemas.openxmlformats.org/officeDocument/2006/relationships/image" Target="../media/image97.png"/><Relationship Id="rId67" Type="http://schemas.openxmlformats.org/officeDocument/2006/relationships/image" Target="../media/image98.png"/><Relationship Id="rId68" Type="http://schemas.openxmlformats.org/officeDocument/2006/relationships/image" Target="../media/image99.png"/><Relationship Id="rId69" Type="http://schemas.openxmlformats.org/officeDocument/2006/relationships/image" Target="../media/image100.png"/><Relationship Id="rId70" Type="http://schemas.openxmlformats.org/officeDocument/2006/relationships/image" Target="../media/image101.png"/><Relationship Id="rId71" Type="http://schemas.openxmlformats.org/officeDocument/2006/relationships/image" Target="../media/image102.png"/><Relationship Id="rId72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slideLayout" Target="../slideLayouts/slideLayout8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9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9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9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slideLayout" Target="../slideLayouts/slideLayout9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0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6.jpeg"/><Relationship Id="rId2" Type="http://schemas.openxmlformats.org/officeDocument/2006/relationships/hyperlink" Target="https://habr.com/ru/companies/rosatom/articles/841842/" TargetMode="External"/><Relationship Id="rId3" Type="http://schemas.openxmlformats.org/officeDocument/2006/relationships/slideLayout" Target="../slideLayouts/slideLayout9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7.jpeg"/><Relationship Id="rId2" Type="http://schemas.openxmlformats.org/officeDocument/2006/relationships/hyperlink" Target="https://habr.com/ru/companies/rosatom/articles/841842/" TargetMode="External"/><Relationship Id="rId3" Type="http://schemas.openxmlformats.org/officeDocument/2006/relationships/slideLayout" Target="../slideLayouts/slideLayout9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9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slideLayout" Target="../slideLayouts/slideLayout9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slideLayout" Target="../slideLayouts/slideLayout9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9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slideLayout" Target="../slideLayouts/slideLayout9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10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9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slideLayout" Target="../slideLayouts/slideLayout9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slideLayout" Target="../slideLayouts/slideLayout9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9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2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12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13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9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4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image" Target="../media/image161.png"/><Relationship Id="rId3" Type="http://schemas.openxmlformats.org/officeDocument/2006/relationships/slideLayout" Target="../slideLayouts/slideLayout14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14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image" Target="../media/image188.png"/><Relationship Id="rId27" Type="http://schemas.openxmlformats.org/officeDocument/2006/relationships/image" Target="../media/image189.png"/><Relationship Id="rId28" Type="http://schemas.openxmlformats.org/officeDocument/2006/relationships/image" Target="../media/image190.png"/><Relationship Id="rId29" Type="http://schemas.openxmlformats.org/officeDocument/2006/relationships/image" Target="../media/image191.png"/><Relationship Id="rId30" Type="http://schemas.openxmlformats.org/officeDocument/2006/relationships/image" Target="../media/image192.png"/><Relationship Id="rId31" Type="http://schemas.openxmlformats.org/officeDocument/2006/relationships/image" Target="../media/image193.png"/><Relationship Id="rId32" Type="http://schemas.openxmlformats.org/officeDocument/2006/relationships/image" Target="../media/image194.png"/><Relationship Id="rId33" Type="http://schemas.openxmlformats.org/officeDocument/2006/relationships/image" Target="../media/image195.png"/><Relationship Id="rId34" Type="http://schemas.openxmlformats.org/officeDocument/2006/relationships/image" Target="../media/image196.png"/><Relationship Id="rId35" Type="http://schemas.openxmlformats.org/officeDocument/2006/relationships/image" Target="../media/image197.png"/><Relationship Id="rId36" Type="http://schemas.openxmlformats.org/officeDocument/2006/relationships/image" Target="../media/image198.png"/><Relationship Id="rId37" Type="http://schemas.openxmlformats.org/officeDocument/2006/relationships/image" Target="../media/image199.png"/><Relationship Id="rId38" Type="http://schemas.openxmlformats.org/officeDocument/2006/relationships/image" Target="../media/image200.png"/><Relationship Id="rId39" Type="http://schemas.openxmlformats.org/officeDocument/2006/relationships/image" Target="../media/image201.png"/><Relationship Id="rId40" Type="http://schemas.openxmlformats.org/officeDocument/2006/relationships/image" Target="../media/image202.png"/><Relationship Id="rId41" Type="http://schemas.openxmlformats.org/officeDocument/2006/relationships/image" Target="../media/image203.png"/><Relationship Id="rId42" Type="http://schemas.openxmlformats.org/officeDocument/2006/relationships/image" Target="../media/image204.png"/><Relationship Id="rId43" Type="http://schemas.openxmlformats.org/officeDocument/2006/relationships/image" Target="../media/image205.png"/><Relationship Id="rId44" Type="http://schemas.openxmlformats.org/officeDocument/2006/relationships/image" Target="../media/image206.png"/><Relationship Id="rId45" Type="http://schemas.openxmlformats.org/officeDocument/2006/relationships/image" Target="../media/image207.png"/><Relationship Id="rId46" Type="http://schemas.openxmlformats.org/officeDocument/2006/relationships/image" Target="../media/image208.png"/><Relationship Id="rId47" Type="http://schemas.openxmlformats.org/officeDocument/2006/relationships/image" Target="../media/image209.png"/><Relationship Id="rId48" Type="http://schemas.openxmlformats.org/officeDocument/2006/relationships/image" Target="../media/image210.png"/><Relationship Id="rId49" Type="http://schemas.openxmlformats.org/officeDocument/2006/relationships/image" Target="../media/image211.png"/><Relationship Id="rId50" Type="http://schemas.openxmlformats.org/officeDocument/2006/relationships/image" Target="../media/image212.png"/><Relationship Id="rId51" Type="http://schemas.openxmlformats.org/officeDocument/2006/relationships/image" Target="../media/image213.png"/><Relationship Id="rId52" Type="http://schemas.openxmlformats.org/officeDocument/2006/relationships/image" Target="../media/image214.png"/><Relationship Id="rId53" Type="http://schemas.openxmlformats.org/officeDocument/2006/relationships/image" Target="../media/image215.png"/><Relationship Id="rId54" Type="http://schemas.openxmlformats.org/officeDocument/2006/relationships/image" Target="../media/image216.png"/><Relationship Id="rId55" Type="http://schemas.openxmlformats.org/officeDocument/2006/relationships/image" Target="../media/image217.png"/><Relationship Id="rId56" Type="http://schemas.openxmlformats.org/officeDocument/2006/relationships/image" Target="../media/image218.png"/><Relationship Id="rId57" Type="http://schemas.openxmlformats.org/officeDocument/2006/relationships/image" Target="../media/image219.png"/><Relationship Id="rId58" Type="http://schemas.openxmlformats.org/officeDocument/2006/relationships/image" Target="../media/image220.png"/><Relationship Id="rId59" Type="http://schemas.openxmlformats.org/officeDocument/2006/relationships/image" Target="../media/image221.png"/><Relationship Id="rId60" Type="http://schemas.openxmlformats.org/officeDocument/2006/relationships/image" Target="../media/image222.png"/><Relationship Id="rId61" Type="http://schemas.openxmlformats.org/officeDocument/2006/relationships/image" Target="../media/image223.png"/><Relationship Id="rId62" Type="http://schemas.openxmlformats.org/officeDocument/2006/relationships/image" Target="../media/image224.png"/><Relationship Id="rId63" Type="http://schemas.openxmlformats.org/officeDocument/2006/relationships/image" Target="../media/image225.png"/><Relationship Id="rId64" Type="http://schemas.openxmlformats.org/officeDocument/2006/relationships/image" Target="../media/image226.png"/><Relationship Id="rId65" Type="http://schemas.openxmlformats.org/officeDocument/2006/relationships/image" Target="../media/image227.png"/><Relationship Id="rId66" Type="http://schemas.openxmlformats.org/officeDocument/2006/relationships/image" Target="../media/image228.png"/><Relationship Id="rId67" Type="http://schemas.openxmlformats.org/officeDocument/2006/relationships/image" Target="../media/image229.png"/><Relationship Id="rId68" Type="http://schemas.openxmlformats.org/officeDocument/2006/relationships/image" Target="../media/image230.png"/><Relationship Id="rId69" Type="http://schemas.openxmlformats.org/officeDocument/2006/relationships/image" Target="../media/image231.png"/><Relationship Id="rId70" Type="http://schemas.openxmlformats.org/officeDocument/2006/relationships/image" Target="../media/image232.png"/><Relationship Id="rId71" Type="http://schemas.openxmlformats.org/officeDocument/2006/relationships/image" Target="../media/image233.png"/><Relationship Id="rId72" Type="http://schemas.openxmlformats.org/officeDocument/2006/relationships/image" Target="../media/image234.png"/><Relationship Id="rId73" Type="http://schemas.openxmlformats.org/officeDocument/2006/relationships/image" Target="../media/image235.png"/><Relationship Id="rId74" Type="http://schemas.openxmlformats.org/officeDocument/2006/relationships/slideLayout" Target="../slideLayouts/slideLayout14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slideLayout" Target="../slideLayouts/slideLayout14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372;p92" descr=""/>
          <p:cNvPicPr/>
          <p:nvPr/>
        </p:nvPicPr>
        <p:blipFill>
          <a:blip r:embed="rId1"/>
          <a:srcRect l="0" t="5493" r="0" b="38718"/>
          <a:stretch/>
        </p:blipFill>
        <p:spPr>
          <a:xfrm>
            <a:off x="-75960" y="0"/>
            <a:ext cx="9219240" cy="5142960"/>
          </a:xfrm>
          <a:prstGeom prst="rect">
            <a:avLst/>
          </a:prstGeom>
          <a:ln w="0">
            <a:noFill/>
          </a:ln>
        </p:spPr>
      </p:pic>
      <p:sp>
        <p:nvSpPr>
          <p:cNvPr id="506" name="Google Shape;373;p92"/>
          <p:cNvSpPr/>
          <p:nvPr/>
        </p:nvSpPr>
        <p:spPr>
          <a:xfrm>
            <a:off x="433080" y="553680"/>
            <a:ext cx="4160880" cy="41472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 w="0">
            <a:noFill/>
          </a:ln>
          <a:effectLst>
            <a:outerShdw algn="bl" blurRad="200160" dir="5400000" dist="28440" rotWithShape="0">
              <a:srgbClr val="000000">
                <a:alpha val="2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7" name="Google Shape;374;p92"/>
          <p:cNvSpPr/>
          <p:nvPr/>
        </p:nvSpPr>
        <p:spPr>
          <a:xfrm>
            <a:off x="433080" y="1890720"/>
            <a:ext cx="7583760" cy="80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100" spc="-1" strike="noStrike">
                <a:solidFill>
                  <a:srgbClr val="ffffff"/>
                </a:solidFill>
                <a:latin typeface="Roboto"/>
                <a:ea typeface="Roboto"/>
              </a:rPr>
              <a:t>Интернет-магазин</a:t>
            </a:r>
            <a:endParaRPr b="0" lang="ru-RU" sz="4100" spc="-1" strike="noStrike">
              <a:latin typeface="Arial"/>
            </a:endParaRPr>
          </a:p>
        </p:txBody>
      </p:sp>
      <p:sp>
        <p:nvSpPr>
          <p:cNvPr id="508" name="Google Shape;375;p92"/>
          <p:cNvSpPr/>
          <p:nvPr/>
        </p:nvSpPr>
        <p:spPr>
          <a:xfrm>
            <a:off x="572040" y="553680"/>
            <a:ext cx="434052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f4f4f6"/>
                </a:solidFill>
                <a:latin typeface="Roboto Medium"/>
                <a:ea typeface="Roboto Medium"/>
              </a:rPr>
              <a:t>Микросервисная архитектура</a:t>
            </a:r>
            <a:endParaRPr b="0" lang="ru-RU" sz="1500" spc="-1" strike="noStrike">
              <a:latin typeface="Arial"/>
            </a:endParaRPr>
          </a:p>
        </p:txBody>
      </p:sp>
      <p:pic>
        <p:nvPicPr>
          <p:cNvPr id="509" name="Google Shape;376;p92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520" cy="284040"/>
          </a:xfrm>
          <a:prstGeom prst="rect">
            <a:avLst/>
          </a:prstGeom>
          <a:ln w="0">
            <a:noFill/>
          </a:ln>
        </p:spPr>
      </p:pic>
      <p:pic>
        <p:nvPicPr>
          <p:cNvPr id="510" name="Google Shape;377;p92" descr=""/>
          <p:cNvPicPr/>
          <p:nvPr/>
        </p:nvPicPr>
        <p:blipFill>
          <a:blip r:embed="rId3"/>
          <a:stretch/>
        </p:blipFill>
        <p:spPr>
          <a:xfrm>
            <a:off x="6807960" y="2113200"/>
            <a:ext cx="1787040" cy="2848680"/>
          </a:xfrm>
          <a:prstGeom prst="rect">
            <a:avLst/>
          </a:prstGeom>
          <a:ln w="0">
            <a:noFill/>
          </a:ln>
        </p:spPr>
      </p:pic>
      <p:sp>
        <p:nvSpPr>
          <p:cNvPr id="511" name="Google Shape;389;p 1"/>
          <p:cNvSpPr/>
          <p:nvPr/>
        </p:nvSpPr>
        <p:spPr>
          <a:xfrm>
            <a:off x="360000" y="4500000"/>
            <a:ext cx="683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ffffff"/>
                </a:solidFill>
                <a:latin typeface="Roboto"/>
                <a:ea typeface="Roboto"/>
              </a:rPr>
              <a:t>Андрей Слёзкин</a:t>
            </a:r>
            <a:r>
              <a:rPr b="0" lang="ru" sz="160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ru" sz="160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ru" sz="1600" spc="-1" strike="noStrike">
                <a:solidFill>
                  <a:srgbClr val="ffffff"/>
                </a:solidFill>
                <a:latin typeface="Roboto"/>
                <a:ea typeface="Roboto"/>
              </a:rPr>
              <a:t>Москва 2025г.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7488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Архитектура</a:t>
            </a:r>
            <a:endParaRPr b="0" lang="ru-RU" sz="3000" spc="-1" strike="noStrike"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30240" y="1404360"/>
            <a:ext cx="9034560" cy="345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7488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Архитектура</a:t>
            </a:r>
            <a:endParaRPr b="0" lang="ru-RU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Что получилось</a:t>
            </a:r>
            <a:endParaRPr b="0" lang="ru-RU" sz="3000" spc="-1" strike="noStrike">
              <a:latin typeface="Arial"/>
            </a:endParaRPr>
          </a:p>
        </p:txBody>
      </p:sp>
      <p:grpSp>
        <p:nvGrpSpPr>
          <p:cNvPr id="544" name="Google Shape;431;p 2"/>
          <p:cNvGrpSpPr/>
          <p:nvPr/>
        </p:nvGrpSpPr>
        <p:grpSpPr>
          <a:xfrm>
            <a:off x="3680640" y="990720"/>
            <a:ext cx="5150880" cy="2178000"/>
            <a:chOff x="3680640" y="990720"/>
            <a:chExt cx="5150880" cy="2178000"/>
          </a:xfrm>
        </p:grpSpPr>
        <p:pic>
          <p:nvPicPr>
            <p:cNvPr id="545" name="Google Shape;432;p 2" descr=""/>
            <p:cNvPicPr/>
            <p:nvPr/>
          </p:nvPicPr>
          <p:blipFill>
            <a:blip r:embed="rId1"/>
            <a:stretch/>
          </p:blipFill>
          <p:spPr>
            <a:xfrm>
              <a:off x="3680640" y="990720"/>
              <a:ext cx="5150880" cy="217800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546" name="Google Shape;433;p 2"/>
            <p:cNvSpPr/>
            <p:nvPr/>
          </p:nvSpPr>
          <p:spPr>
            <a:xfrm>
              <a:off x="4451400" y="1209240"/>
              <a:ext cx="4182120" cy="1825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Разместите на слайде(-ах) артефакты проекта: </a:t>
              </a:r>
              <a:endParaRPr b="0" lang="ru-RU" sz="1200" spc="-1" strike="noStrike"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код</a:t>
              </a:r>
              <a:endParaRPr b="0" lang="ru-RU" sz="1200" spc="-1" strike="noStrike"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схемы (архитектура, БД)</a:t>
              </a:r>
              <a:endParaRPr b="0" lang="ru-RU" sz="1200" spc="-1" strike="noStrike"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ссылки на файлы в репозитории</a:t>
              </a:r>
              <a:endParaRPr b="0" lang="ru-RU" sz="1200" spc="-1" strike="noStrike"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скрины экранов приложения</a:t>
              </a:r>
              <a:endParaRPr b="0" lang="ru-RU" sz="1200" spc="-1" strike="noStrike"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фото или видео</a:t>
              </a:r>
              <a:endParaRPr b="0" lang="ru-RU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ru-RU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Либо продемонстрируйте проект отдельно.</a:t>
              </a:r>
              <a:endParaRPr b="0" lang="ru-RU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rgbClr val="000000"/>
                </a:solidFill>
                <a:latin typeface="Roboto"/>
                <a:ea typeface="Roboto"/>
              </a:rPr>
              <a:t>Выводы</a:t>
            </a:r>
            <a:endParaRPr b="0" lang="ru-RU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latin typeface="Arial"/>
            </a:endParaRPr>
          </a:p>
        </p:txBody>
      </p:sp>
      <p:graphicFrame>
        <p:nvGraphicFramePr>
          <p:cNvPr id="548" name="Google Shape;439;p99"/>
          <p:cNvGraphicFramePr/>
          <p:nvPr/>
        </p:nvGraphicFramePr>
        <p:xfrm>
          <a:off x="952560" y="1718280"/>
          <a:ext cx="7238160" cy="23364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6519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6519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6519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49" name="Google Shape;440;p99"/>
          <p:cNvGrpSpPr/>
          <p:nvPr/>
        </p:nvGrpSpPr>
        <p:grpSpPr>
          <a:xfrm>
            <a:off x="3105720" y="-720000"/>
            <a:ext cx="5533920" cy="2334960"/>
            <a:chOff x="3105720" y="-720000"/>
            <a:chExt cx="5533920" cy="2334960"/>
          </a:xfrm>
        </p:grpSpPr>
        <p:pic>
          <p:nvPicPr>
            <p:cNvPr id="550" name="Google Shape;441;p99" descr=""/>
            <p:cNvPicPr/>
            <p:nvPr/>
          </p:nvPicPr>
          <p:blipFill>
            <a:blip r:embed="rId1"/>
            <a:stretch/>
          </p:blipFill>
          <p:spPr>
            <a:xfrm>
              <a:off x="3105720" y="-720000"/>
              <a:ext cx="5533920" cy="233496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551" name="Google Shape;442;p99"/>
            <p:cNvSpPr/>
            <p:nvPr/>
          </p:nvSpPr>
          <p:spPr>
            <a:xfrm>
              <a:off x="3890880" y="-424440"/>
              <a:ext cx="4704840" cy="168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Оцените работу над проектом и ответьте на вопросы:</a:t>
              </a:r>
              <a:endParaRPr b="0" lang="ru-RU" sz="1100" spc="-1" strike="noStrike"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У вас получилось достичь цели и выполнить все задачи?</a:t>
              </a:r>
              <a:endParaRPr b="0" lang="ru-RU" sz="1100" spc="-1" strike="noStrike"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Что далось легко, а с чем возникли трудности?</a:t>
              </a:r>
              <a:endParaRPr b="0" lang="ru-RU" sz="1100" spc="-1" strike="noStrike"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Сколько времени занял проект?</a:t>
              </a:r>
              <a:endParaRPr b="0" lang="ru-RU" sz="1100" spc="-1" strike="noStrike"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Насколько полезным оказался для вас проект от 1 до 10?</a:t>
              </a:r>
              <a:endParaRPr b="0" lang="ru-RU" sz="1100" spc="-1" strike="noStrike">
                <a:latin typeface="Arial"/>
              </a:endParaRPr>
            </a:p>
            <a:p>
              <a:pPr lvl="1" marL="9144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lphaL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= я не научился ничему новому</a:t>
              </a:r>
              <a:endParaRPr b="0" lang="ru-RU" sz="1100" spc="-1" strike="noStrike">
                <a:latin typeface="Arial"/>
              </a:endParaRPr>
            </a:p>
            <a:p>
              <a:pPr lvl="1" marL="9144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lphaL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10 = очень полезно, я получил новый опыт</a:t>
              </a:r>
              <a:endParaRPr b="0" lang="ru-RU" sz="1100" spc="-1" strike="noStrike"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Остались ли у вас вопросы по проекту?</a:t>
              </a:r>
              <a:endParaRPr b="0" lang="ru-RU" sz="1100" spc="-1" strike="noStrike"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Как вы планируете развиваться дальше?</a:t>
              </a:r>
              <a:endParaRPr b="0" lang="ru-RU" sz="11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447;p100" descr=""/>
          <p:cNvPicPr/>
          <p:nvPr/>
        </p:nvPicPr>
        <p:blipFill>
          <a:blip r:embed="rId1"/>
          <a:srcRect l="10875" t="0" r="0" b="29924"/>
          <a:stretch/>
        </p:blipFill>
        <p:spPr>
          <a:xfrm>
            <a:off x="-75960" y="0"/>
            <a:ext cx="9407880" cy="5142960"/>
          </a:xfrm>
          <a:prstGeom prst="rect">
            <a:avLst/>
          </a:prstGeom>
          <a:ln w="0">
            <a:noFill/>
          </a:ln>
        </p:spPr>
      </p:pic>
      <p:sp>
        <p:nvSpPr>
          <p:cNvPr id="553" name="Google Shape;448;p100"/>
          <p:cNvSpPr/>
          <p:nvPr/>
        </p:nvSpPr>
        <p:spPr>
          <a:xfrm>
            <a:off x="387000" y="1844640"/>
            <a:ext cx="758376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rgbClr val="ffffff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554" name="Google Shape;449;p100"/>
          <p:cNvSpPr/>
          <p:nvPr/>
        </p:nvSpPr>
        <p:spPr>
          <a:xfrm>
            <a:off x="1214640" y="3061800"/>
            <a:ext cx="19267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есть вопросы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555" name="Google Shape;450;p100"/>
          <p:cNvSpPr/>
          <p:nvPr/>
        </p:nvSpPr>
        <p:spPr>
          <a:xfrm>
            <a:off x="4934880" y="3061800"/>
            <a:ext cx="21452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вопросов нет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556" name="Google Shape;451;p100"/>
          <p:cNvSpPr/>
          <p:nvPr/>
        </p:nvSpPr>
        <p:spPr>
          <a:xfrm>
            <a:off x="722880" y="2846520"/>
            <a:ext cx="49104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3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4300" spc="-1" strike="noStrike">
              <a:latin typeface="Arial"/>
            </a:endParaRPr>
          </a:p>
        </p:txBody>
      </p:sp>
      <p:sp>
        <p:nvSpPr>
          <p:cNvPr id="557" name="Google Shape;452;p100"/>
          <p:cNvSpPr/>
          <p:nvPr/>
        </p:nvSpPr>
        <p:spPr>
          <a:xfrm>
            <a:off x="4443480" y="2846520"/>
            <a:ext cx="49104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300" spc="-1" strike="noStrike">
                <a:solidFill>
                  <a:srgbClr val="ffffff"/>
                </a:solidFill>
                <a:latin typeface="Roboto"/>
                <a:ea typeface="Roboto"/>
              </a:rPr>
              <a:t>– </a:t>
            </a:r>
            <a:endParaRPr b="0" lang="ru-RU" sz="4300" spc="-1" strike="noStrike">
              <a:latin typeface="Arial"/>
            </a:endParaRPr>
          </a:p>
        </p:txBody>
      </p:sp>
      <p:grpSp>
        <p:nvGrpSpPr>
          <p:cNvPr id="558" name="Google Shape;453;p100"/>
          <p:cNvGrpSpPr/>
          <p:nvPr/>
        </p:nvGrpSpPr>
        <p:grpSpPr>
          <a:xfrm>
            <a:off x="5573520" y="528480"/>
            <a:ext cx="3355560" cy="1251720"/>
            <a:chOff x="5573520" y="528480"/>
            <a:chExt cx="3355560" cy="1251720"/>
          </a:xfrm>
        </p:grpSpPr>
        <p:pic>
          <p:nvPicPr>
            <p:cNvPr id="559" name="Google Shape;454;p100" descr=""/>
            <p:cNvPicPr/>
            <p:nvPr/>
          </p:nvPicPr>
          <p:blipFill>
            <a:blip r:embed="rId2"/>
            <a:stretch/>
          </p:blipFill>
          <p:spPr>
            <a:xfrm>
              <a:off x="5573520" y="528480"/>
              <a:ext cx="3355560" cy="123588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560" name="Google Shape;455;p100"/>
            <p:cNvSpPr/>
            <p:nvPr/>
          </p:nvSpPr>
          <p:spPr>
            <a:xfrm>
              <a:off x="6077880" y="685080"/>
              <a:ext cx="2678760" cy="1095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  <a:buNone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b="0" lang="ru-RU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460;p101" descr=""/>
          <p:cNvPicPr/>
          <p:nvPr/>
        </p:nvPicPr>
        <p:blipFill>
          <a:blip r:embed="rId1"/>
          <a:srcRect l="0" t="5493" r="0" b="38718"/>
          <a:stretch/>
        </p:blipFill>
        <p:spPr>
          <a:xfrm>
            <a:off x="-75960" y="0"/>
            <a:ext cx="9219240" cy="5142960"/>
          </a:xfrm>
          <a:prstGeom prst="rect">
            <a:avLst/>
          </a:prstGeom>
          <a:ln w="0">
            <a:noFill/>
          </a:ln>
        </p:spPr>
      </p:pic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320" cy="1955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endParaRPr b="0" lang="ru-RU" sz="5000" spc="-1" strike="noStrike">
              <a:latin typeface="Arial"/>
            </a:endParaRPr>
          </a:p>
        </p:txBody>
      </p:sp>
      <p:pic>
        <p:nvPicPr>
          <p:cNvPr id="563" name="Google Shape;462;p101" descr=""/>
          <p:cNvPicPr/>
          <p:nvPr/>
        </p:nvPicPr>
        <p:blipFill>
          <a:blip r:embed="rId2"/>
          <a:stretch/>
        </p:blipFill>
        <p:spPr>
          <a:xfrm>
            <a:off x="7328160" y="1616760"/>
            <a:ext cx="595440" cy="59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Инструменты для работы</a:t>
            </a:r>
            <a:endParaRPr b="0" lang="ru-RU" sz="4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с презентацией</a:t>
            </a:r>
            <a:endParaRPr b="0" lang="ru-RU" sz="4600" spc="-1" strike="noStrike">
              <a:latin typeface="Arial"/>
            </a:endParaRPr>
          </a:p>
        </p:txBody>
      </p:sp>
      <p:pic>
        <p:nvPicPr>
          <p:cNvPr id="565" name="Google Shape;468;p102" descr=""/>
          <p:cNvPicPr/>
          <p:nvPr/>
        </p:nvPicPr>
        <p:blipFill>
          <a:blip r:embed="rId1"/>
          <a:stretch/>
        </p:blipFill>
        <p:spPr>
          <a:xfrm>
            <a:off x="7914240" y="430200"/>
            <a:ext cx="938520" cy="93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473;p103"/>
          <p:cNvSpPr/>
          <p:nvPr/>
        </p:nvSpPr>
        <p:spPr>
          <a:xfrm>
            <a:off x="630000" y="442800"/>
            <a:ext cx="8422560" cy="39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1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1. Текст:</a:t>
            </a:r>
            <a:endParaRPr b="0" lang="ru-RU" sz="15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«Одна мысль — один слайд»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Размещайте на каждом слайде до 5 строк текста, не более 5 слов в каждой строке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Выделяйте главные идеи с помощью размера и цвета шрифта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подзаголовки, если заголовок слишком длинный 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Группируйте информацию в визуальные блоки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Делите большие текстовые блоки на колонки или списки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стрелки для обозначения последовательности информации 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Чередуйте текстовые блоки с графическими элементами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2. Используйте шрифт Roboto, кегль: заголовок – 25-30, подзаголовок –  17, 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основной текст – 15-12, межстрочный интервал 1,15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78;p104"/>
          <p:cNvSpPr/>
          <p:nvPr/>
        </p:nvSpPr>
        <p:spPr>
          <a:xfrm>
            <a:off x="630000" y="663480"/>
            <a:ext cx="8422560" cy="23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3. Используйте нашу фирменную цветовую палитру (её найдете в следующем слайде) 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4. Визуальные материалы:</a:t>
            </a:r>
            <a:endParaRPr b="0" lang="ru-RU" sz="15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Добавляйте релевантные изображения к текстовым блокам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иконки или эмодзи для визуализации ключевых пунктов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инфографику для визуализации сложной информации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     </a:t>
            </a:r>
            <a:r>
              <a:rPr b="1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     </a:t>
            </a:r>
            <a:r>
              <a:rPr b="1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качественные изображения вы можете взять </a:t>
            </a:r>
            <a:r>
              <a:rPr b="1" lang="ru" sz="1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в папке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568" name="Google Shape;479;p104" descr=""/>
          <p:cNvPicPr/>
          <p:nvPr/>
        </p:nvPicPr>
        <p:blipFill>
          <a:blip r:embed="rId2"/>
          <a:stretch/>
        </p:blipFill>
        <p:spPr>
          <a:xfrm>
            <a:off x="747720" y="2576520"/>
            <a:ext cx="347760" cy="3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484;p105"/>
          <p:cNvSpPr/>
          <p:nvPr/>
        </p:nvSpPr>
        <p:spPr>
          <a:xfrm>
            <a:off x="1441440" y="900000"/>
            <a:ext cx="1886040" cy="10911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Google Shape;485;p105"/>
          <p:cNvSpPr/>
          <p:nvPr/>
        </p:nvSpPr>
        <p:spPr>
          <a:xfrm>
            <a:off x="5587920" y="331776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Google Shape;486;p105"/>
          <p:cNvSpPr/>
          <p:nvPr/>
        </p:nvSpPr>
        <p:spPr>
          <a:xfrm>
            <a:off x="3486600" y="90000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Google Shape;487;p105"/>
          <p:cNvSpPr/>
          <p:nvPr/>
        </p:nvSpPr>
        <p:spPr>
          <a:xfrm>
            <a:off x="1441440" y="331776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Google Shape;488;p105"/>
          <p:cNvSpPr/>
          <p:nvPr/>
        </p:nvSpPr>
        <p:spPr>
          <a:xfrm>
            <a:off x="1441440" y="210888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Google Shape;489;p105"/>
          <p:cNvSpPr/>
          <p:nvPr/>
        </p:nvSpPr>
        <p:spPr>
          <a:xfrm>
            <a:off x="3486600" y="331776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Google Shape;490;p105"/>
          <p:cNvSpPr/>
          <p:nvPr/>
        </p:nvSpPr>
        <p:spPr>
          <a:xfrm>
            <a:off x="5587920" y="90000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Google Shape;491;p105"/>
          <p:cNvSpPr/>
          <p:nvPr/>
        </p:nvSpPr>
        <p:spPr>
          <a:xfrm>
            <a:off x="3486600" y="210888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Google Shape;492;p105"/>
          <p:cNvSpPr/>
          <p:nvPr/>
        </p:nvSpPr>
        <p:spPr>
          <a:xfrm>
            <a:off x="5587920" y="210888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744120" y="1422720"/>
            <a:ext cx="7934760" cy="140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&amp; слышно?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513" name="Google Shape;383;p93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040" cy="545040"/>
          </a:xfrm>
          <a:prstGeom prst="rect">
            <a:avLst/>
          </a:prstGeom>
          <a:ln w="0">
            <a:noFill/>
          </a:ln>
        </p:spPr>
      </p:pic>
      <p:pic>
        <p:nvPicPr>
          <p:cNvPr id="514" name="Google Shape;384;p93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400" cy="5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497;p106" descr=""/>
          <p:cNvPicPr/>
          <p:nvPr/>
        </p:nvPicPr>
        <p:blipFill>
          <a:blip r:embed="rId1"/>
          <a:stretch/>
        </p:blipFill>
        <p:spPr>
          <a:xfrm>
            <a:off x="1571400" y="272412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579" name="Google Shape;498;p106" descr=""/>
          <p:cNvPicPr/>
          <p:nvPr/>
        </p:nvPicPr>
        <p:blipFill>
          <a:blip r:embed="rId2"/>
          <a:stretch/>
        </p:blipFill>
        <p:spPr>
          <a:xfrm>
            <a:off x="1785240" y="58320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580" name="Google Shape;499;p106" descr=""/>
          <p:cNvPicPr/>
          <p:nvPr/>
        </p:nvPicPr>
        <p:blipFill>
          <a:blip r:embed="rId3"/>
          <a:stretch/>
        </p:blipFill>
        <p:spPr>
          <a:xfrm>
            <a:off x="5684400" y="2316600"/>
            <a:ext cx="555120" cy="555120"/>
          </a:xfrm>
          <a:prstGeom prst="rect">
            <a:avLst/>
          </a:prstGeom>
          <a:ln w="0">
            <a:noFill/>
          </a:ln>
        </p:spPr>
      </p:pic>
      <p:pic>
        <p:nvPicPr>
          <p:cNvPr id="581" name="Google Shape;500;p106" descr=""/>
          <p:cNvPicPr/>
          <p:nvPr/>
        </p:nvPicPr>
        <p:blipFill>
          <a:blip r:embed="rId4"/>
          <a:stretch/>
        </p:blipFill>
        <p:spPr>
          <a:xfrm>
            <a:off x="4971600" y="3774600"/>
            <a:ext cx="405720" cy="409320"/>
          </a:xfrm>
          <a:prstGeom prst="rect">
            <a:avLst/>
          </a:prstGeom>
          <a:ln w="0">
            <a:noFill/>
          </a:ln>
        </p:spPr>
      </p:pic>
      <p:pic>
        <p:nvPicPr>
          <p:cNvPr id="582" name="Google Shape;501;p106" descr=""/>
          <p:cNvPicPr/>
          <p:nvPr/>
        </p:nvPicPr>
        <p:blipFill>
          <a:blip r:embed="rId5"/>
          <a:stretch/>
        </p:blipFill>
        <p:spPr>
          <a:xfrm>
            <a:off x="2997000" y="3834720"/>
            <a:ext cx="423720" cy="423720"/>
          </a:xfrm>
          <a:prstGeom prst="rect">
            <a:avLst/>
          </a:prstGeom>
          <a:ln w="0">
            <a:noFill/>
          </a:ln>
        </p:spPr>
      </p:pic>
      <p:pic>
        <p:nvPicPr>
          <p:cNvPr id="583" name="Google Shape;502;p106" descr=""/>
          <p:cNvPicPr/>
          <p:nvPr/>
        </p:nvPicPr>
        <p:blipFill>
          <a:blip r:embed="rId6"/>
          <a:stretch/>
        </p:blipFill>
        <p:spPr>
          <a:xfrm>
            <a:off x="1257840" y="585360"/>
            <a:ext cx="494640" cy="494640"/>
          </a:xfrm>
          <a:prstGeom prst="rect">
            <a:avLst/>
          </a:prstGeom>
          <a:ln w="0">
            <a:noFill/>
          </a:ln>
        </p:spPr>
      </p:pic>
      <p:pic>
        <p:nvPicPr>
          <p:cNvPr id="584" name="Google Shape;503;p106" descr=""/>
          <p:cNvPicPr/>
          <p:nvPr/>
        </p:nvPicPr>
        <p:blipFill>
          <a:blip r:embed="rId7"/>
          <a:stretch/>
        </p:blipFill>
        <p:spPr>
          <a:xfrm>
            <a:off x="5030280" y="4262400"/>
            <a:ext cx="359280" cy="359280"/>
          </a:xfrm>
          <a:prstGeom prst="rect">
            <a:avLst/>
          </a:prstGeom>
          <a:ln w="0">
            <a:noFill/>
          </a:ln>
        </p:spPr>
      </p:pic>
      <p:pic>
        <p:nvPicPr>
          <p:cNvPr id="585" name="Google Shape;504;p106" descr=""/>
          <p:cNvPicPr/>
          <p:nvPr/>
        </p:nvPicPr>
        <p:blipFill>
          <a:blip r:embed="rId8"/>
          <a:stretch/>
        </p:blipFill>
        <p:spPr>
          <a:xfrm>
            <a:off x="5405040" y="3774600"/>
            <a:ext cx="405720" cy="409320"/>
          </a:xfrm>
          <a:prstGeom prst="rect">
            <a:avLst/>
          </a:prstGeom>
          <a:ln w="0">
            <a:noFill/>
          </a:ln>
        </p:spPr>
      </p:pic>
      <p:pic>
        <p:nvPicPr>
          <p:cNvPr id="586" name="Google Shape;505;p106" descr=""/>
          <p:cNvPicPr/>
          <p:nvPr/>
        </p:nvPicPr>
        <p:blipFill>
          <a:blip r:embed="rId9"/>
          <a:stretch/>
        </p:blipFill>
        <p:spPr>
          <a:xfrm>
            <a:off x="7846920" y="4023360"/>
            <a:ext cx="507960" cy="507960"/>
          </a:xfrm>
          <a:prstGeom prst="rect">
            <a:avLst/>
          </a:prstGeom>
          <a:ln w="0">
            <a:noFill/>
          </a:ln>
        </p:spPr>
      </p:pic>
      <p:pic>
        <p:nvPicPr>
          <p:cNvPr id="587" name="Google Shape;506;p106" descr=""/>
          <p:cNvPicPr/>
          <p:nvPr/>
        </p:nvPicPr>
        <p:blipFill>
          <a:blip r:embed="rId10"/>
          <a:stretch/>
        </p:blipFill>
        <p:spPr>
          <a:xfrm>
            <a:off x="555120" y="538920"/>
            <a:ext cx="587520" cy="587520"/>
          </a:xfrm>
          <a:prstGeom prst="rect">
            <a:avLst/>
          </a:prstGeom>
          <a:ln w="0">
            <a:noFill/>
          </a:ln>
        </p:spPr>
      </p:pic>
      <p:pic>
        <p:nvPicPr>
          <p:cNvPr id="588" name="Google Shape;507;p106" descr=""/>
          <p:cNvPicPr/>
          <p:nvPr/>
        </p:nvPicPr>
        <p:blipFill>
          <a:blip r:embed="rId11"/>
          <a:stretch/>
        </p:blipFill>
        <p:spPr>
          <a:xfrm>
            <a:off x="5773680" y="3881520"/>
            <a:ext cx="475200" cy="475200"/>
          </a:xfrm>
          <a:prstGeom prst="rect">
            <a:avLst/>
          </a:prstGeom>
          <a:ln w="0">
            <a:noFill/>
          </a:ln>
        </p:spPr>
      </p:pic>
      <p:pic>
        <p:nvPicPr>
          <p:cNvPr id="589" name="Google Shape;508;p106" descr=""/>
          <p:cNvPicPr/>
          <p:nvPr/>
        </p:nvPicPr>
        <p:blipFill>
          <a:blip r:embed="rId12"/>
          <a:stretch/>
        </p:blipFill>
        <p:spPr>
          <a:xfrm>
            <a:off x="6224760" y="3852360"/>
            <a:ext cx="475200" cy="475200"/>
          </a:xfrm>
          <a:prstGeom prst="rect">
            <a:avLst/>
          </a:prstGeom>
          <a:ln w="0">
            <a:noFill/>
          </a:ln>
        </p:spPr>
      </p:pic>
      <p:pic>
        <p:nvPicPr>
          <p:cNvPr id="590" name="Google Shape;509;p106" descr=""/>
          <p:cNvPicPr/>
          <p:nvPr/>
        </p:nvPicPr>
        <p:blipFill>
          <a:blip r:embed="rId13"/>
          <a:stretch/>
        </p:blipFill>
        <p:spPr>
          <a:xfrm>
            <a:off x="5819400" y="4318920"/>
            <a:ext cx="383400" cy="383400"/>
          </a:xfrm>
          <a:prstGeom prst="rect">
            <a:avLst/>
          </a:prstGeom>
          <a:ln w="0">
            <a:noFill/>
          </a:ln>
        </p:spPr>
      </p:pic>
      <p:pic>
        <p:nvPicPr>
          <p:cNvPr id="591" name="Google Shape;510;p106" descr=""/>
          <p:cNvPicPr/>
          <p:nvPr/>
        </p:nvPicPr>
        <p:blipFill>
          <a:blip r:embed="rId14"/>
          <a:stretch/>
        </p:blipFill>
        <p:spPr>
          <a:xfrm>
            <a:off x="6270840" y="4298040"/>
            <a:ext cx="383400" cy="383400"/>
          </a:xfrm>
          <a:prstGeom prst="rect">
            <a:avLst/>
          </a:prstGeom>
          <a:ln w="0">
            <a:noFill/>
          </a:ln>
        </p:spPr>
      </p:pic>
      <p:pic>
        <p:nvPicPr>
          <p:cNvPr id="592" name="Google Shape;511;p106" descr=""/>
          <p:cNvPicPr/>
          <p:nvPr/>
        </p:nvPicPr>
        <p:blipFill>
          <a:blip r:embed="rId15"/>
          <a:stretch/>
        </p:blipFill>
        <p:spPr>
          <a:xfrm>
            <a:off x="2530440" y="4433040"/>
            <a:ext cx="403560" cy="403560"/>
          </a:xfrm>
          <a:prstGeom prst="rect">
            <a:avLst/>
          </a:prstGeom>
          <a:ln w="0">
            <a:noFill/>
          </a:ln>
        </p:spPr>
      </p:pic>
      <p:pic>
        <p:nvPicPr>
          <p:cNvPr id="593" name="Google Shape;512;p106" descr=""/>
          <p:cNvPicPr/>
          <p:nvPr/>
        </p:nvPicPr>
        <p:blipFill>
          <a:blip r:embed="rId16"/>
          <a:stretch/>
        </p:blipFill>
        <p:spPr>
          <a:xfrm>
            <a:off x="2901240" y="561600"/>
            <a:ext cx="541800" cy="541800"/>
          </a:xfrm>
          <a:prstGeom prst="rect">
            <a:avLst/>
          </a:prstGeom>
          <a:ln w="0">
            <a:noFill/>
          </a:ln>
        </p:spPr>
      </p:pic>
      <p:pic>
        <p:nvPicPr>
          <p:cNvPr id="594" name="Google Shape;513;p106" descr=""/>
          <p:cNvPicPr/>
          <p:nvPr/>
        </p:nvPicPr>
        <p:blipFill>
          <a:blip r:embed="rId17"/>
          <a:stretch/>
        </p:blipFill>
        <p:spPr>
          <a:xfrm>
            <a:off x="888480" y="2047680"/>
            <a:ext cx="436320" cy="436320"/>
          </a:xfrm>
          <a:prstGeom prst="rect">
            <a:avLst/>
          </a:prstGeom>
          <a:ln w="0">
            <a:noFill/>
          </a:ln>
        </p:spPr>
      </p:pic>
      <p:pic>
        <p:nvPicPr>
          <p:cNvPr id="595" name="Google Shape;514;p106" descr=""/>
          <p:cNvPicPr/>
          <p:nvPr/>
        </p:nvPicPr>
        <p:blipFill>
          <a:blip r:embed="rId18"/>
          <a:stretch/>
        </p:blipFill>
        <p:spPr>
          <a:xfrm>
            <a:off x="514440" y="2047680"/>
            <a:ext cx="436320" cy="436320"/>
          </a:xfrm>
          <a:prstGeom prst="rect">
            <a:avLst/>
          </a:prstGeom>
          <a:ln w="0">
            <a:noFill/>
          </a:ln>
        </p:spPr>
      </p:pic>
      <p:pic>
        <p:nvPicPr>
          <p:cNvPr id="596" name="Google Shape;515;p106" descr=""/>
          <p:cNvPicPr/>
          <p:nvPr/>
        </p:nvPicPr>
        <p:blipFill>
          <a:blip r:embed="rId19"/>
          <a:stretch/>
        </p:blipFill>
        <p:spPr>
          <a:xfrm>
            <a:off x="3054240" y="44488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597" name="Google Shape;516;p106" descr=""/>
          <p:cNvPicPr/>
          <p:nvPr/>
        </p:nvPicPr>
        <p:blipFill>
          <a:blip r:embed="rId20"/>
          <a:stretch/>
        </p:blipFill>
        <p:spPr>
          <a:xfrm>
            <a:off x="8383320" y="4017240"/>
            <a:ext cx="520200" cy="520200"/>
          </a:xfrm>
          <a:prstGeom prst="rect">
            <a:avLst/>
          </a:prstGeom>
          <a:ln w="0">
            <a:noFill/>
          </a:ln>
        </p:spPr>
      </p:pic>
      <p:pic>
        <p:nvPicPr>
          <p:cNvPr id="598" name="Google Shape;517;p106" descr=""/>
          <p:cNvPicPr/>
          <p:nvPr/>
        </p:nvPicPr>
        <p:blipFill>
          <a:blip r:embed="rId21"/>
          <a:stretch/>
        </p:blipFill>
        <p:spPr>
          <a:xfrm>
            <a:off x="8353440" y="3326760"/>
            <a:ext cx="595440" cy="595440"/>
          </a:xfrm>
          <a:prstGeom prst="rect">
            <a:avLst/>
          </a:prstGeom>
          <a:ln w="0">
            <a:noFill/>
          </a:ln>
        </p:spPr>
      </p:pic>
      <p:pic>
        <p:nvPicPr>
          <p:cNvPr id="599" name="Google Shape;518;p106" descr=""/>
          <p:cNvPicPr/>
          <p:nvPr/>
        </p:nvPicPr>
        <p:blipFill>
          <a:blip r:embed="rId22"/>
          <a:stretch/>
        </p:blipFill>
        <p:spPr>
          <a:xfrm>
            <a:off x="1190520" y="2047680"/>
            <a:ext cx="436320" cy="436320"/>
          </a:xfrm>
          <a:prstGeom prst="rect">
            <a:avLst/>
          </a:prstGeom>
          <a:ln w="0">
            <a:noFill/>
          </a:ln>
        </p:spPr>
      </p:pic>
      <p:pic>
        <p:nvPicPr>
          <p:cNvPr id="600" name="Google Shape;519;p106" descr=""/>
          <p:cNvPicPr/>
          <p:nvPr/>
        </p:nvPicPr>
        <p:blipFill>
          <a:blip r:embed="rId23"/>
          <a:stretch/>
        </p:blipFill>
        <p:spPr>
          <a:xfrm>
            <a:off x="2172240" y="1391760"/>
            <a:ext cx="492840" cy="492840"/>
          </a:xfrm>
          <a:prstGeom prst="rect">
            <a:avLst/>
          </a:prstGeom>
          <a:ln w="0">
            <a:noFill/>
          </a:ln>
        </p:spPr>
      </p:pic>
      <p:pic>
        <p:nvPicPr>
          <p:cNvPr id="601" name="Google Shape;520;p106" descr=""/>
          <p:cNvPicPr/>
          <p:nvPr/>
        </p:nvPicPr>
        <p:blipFill>
          <a:blip r:embed="rId24"/>
          <a:stretch/>
        </p:blipFill>
        <p:spPr>
          <a:xfrm>
            <a:off x="1150920" y="1403280"/>
            <a:ext cx="469440" cy="469440"/>
          </a:xfrm>
          <a:prstGeom prst="rect">
            <a:avLst/>
          </a:prstGeom>
          <a:ln w="0">
            <a:noFill/>
          </a:ln>
        </p:spPr>
      </p:pic>
      <p:pic>
        <p:nvPicPr>
          <p:cNvPr id="602" name="Google Shape;521;p106" descr=""/>
          <p:cNvPicPr/>
          <p:nvPr/>
        </p:nvPicPr>
        <p:blipFill>
          <a:blip r:embed="rId25"/>
          <a:stretch/>
        </p:blipFill>
        <p:spPr>
          <a:xfrm>
            <a:off x="555120" y="4176000"/>
            <a:ext cx="536400" cy="536400"/>
          </a:xfrm>
          <a:prstGeom prst="rect">
            <a:avLst/>
          </a:prstGeom>
          <a:ln w="0">
            <a:noFill/>
          </a:ln>
        </p:spPr>
      </p:pic>
      <p:pic>
        <p:nvPicPr>
          <p:cNvPr id="603" name="Google Shape;522;p106" descr=""/>
          <p:cNvPicPr/>
          <p:nvPr/>
        </p:nvPicPr>
        <p:blipFill>
          <a:blip r:embed="rId26"/>
          <a:stretch/>
        </p:blipFill>
        <p:spPr>
          <a:xfrm>
            <a:off x="519840" y="1355040"/>
            <a:ext cx="565920" cy="565920"/>
          </a:xfrm>
          <a:prstGeom prst="rect">
            <a:avLst/>
          </a:prstGeom>
          <a:ln w="0">
            <a:noFill/>
          </a:ln>
        </p:spPr>
      </p:pic>
      <p:pic>
        <p:nvPicPr>
          <p:cNvPr id="604" name="Google Shape;523;p106" descr=""/>
          <p:cNvPicPr/>
          <p:nvPr/>
        </p:nvPicPr>
        <p:blipFill>
          <a:blip r:embed="rId27"/>
          <a:stretch/>
        </p:blipFill>
        <p:spPr>
          <a:xfrm>
            <a:off x="5187600" y="2316600"/>
            <a:ext cx="492480" cy="492480"/>
          </a:xfrm>
          <a:prstGeom prst="rect">
            <a:avLst/>
          </a:prstGeom>
          <a:ln w="0">
            <a:noFill/>
          </a:ln>
        </p:spPr>
      </p:pic>
      <p:pic>
        <p:nvPicPr>
          <p:cNvPr id="605" name="Google Shape;524;p106" descr=""/>
          <p:cNvPicPr/>
          <p:nvPr/>
        </p:nvPicPr>
        <p:blipFill>
          <a:blip r:embed="rId28"/>
          <a:stretch/>
        </p:blipFill>
        <p:spPr>
          <a:xfrm>
            <a:off x="961200" y="2667240"/>
            <a:ext cx="587520" cy="587520"/>
          </a:xfrm>
          <a:prstGeom prst="rect">
            <a:avLst/>
          </a:prstGeom>
          <a:ln w="0">
            <a:noFill/>
          </a:ln>
        </p:spPr>
      </p:pic>
      <p:pic>
        <p:nvPicPr>
          <p:cNvPr id="606" name="Google Shape;525;p106" descr=""/>
          <p:cNvPicPr/>
          <p:nvPr/>
        </p:nvPicPr>
        <p:blipFill>
          <a:blip r:embed="rId29"/>
          <a:stretch/>
        </p:blipFill>
        <p:spPr>
          <a:xfrm>
            <a:off x="7856280" y="3390480"/>
            <a:ext cx="467280" cy="467280"/>
          </a:xfrm>
          <a:prstGeom prst="rect">
            <a:avLst/>
          </a:prstGeom>
          <a:ln w="0">
            <a:noFill/>
          </a:ln>
        </p:spPr>
      </p:pic>
      <p:pic>
        <p:nvPicPr>
          <p:cNvPr id="607" name="Google Shape;526;p106" descr=""/>
          <p:cNvPicPr/>
          <p:nvPr/>
        </p:nvPicPr>
        <p:blipFill>
          <a:blip r:embed="rId30"/>
          <a:stretch/>
        </p:blipFill>
        <p:spPr>
          <a:xfrm>
            <a:off x="5181480" y="2922840"/>
            <a:ext cx="492480" cy="492480"/>
          </a:xfrm>
          <a:prstGeom prst="rect">
            <a:avLst/>
          </a:prstGeom>
          <a:ln w="0">
            <a:noFill/>
          </a:ln>
        </p:spPr>
      </p:pic>
      <p:pic>
        <p:nvPicPr>
          <p:cNvPr id="608" name="Google Shape;527;p106" descr=""/>
          <p:cNvPicPr/>
          <p:nvPr/>
        </p:nvPicPr>
        <p:blipFill>
          <a:blip r:embed="rId31"/>
          <a:stretch/>
        </p:blipFill>
        <p:spPr>
          <a:xfrm>
            <a:off x="2131560" y="273060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609" name="Google Shape;528;p106" descr=""/>
          <p:cNvPicPr/>
          <p:nvPr/>
        </p:nvPicPr>
        <p:blipFill>
          <a:blip r:embed="rId32"/>
          <a:stretch/>
        </p:blipFill>
        <p:spPr>
          <a:xfrm>
            <a:off x="4010040" y="2316600"/>
            <a:ext cx="529200" cy="529200"/>
          </a:xfrm>
          <a:prstGeom prst="rect">
            <a:avLst/>
          </a:prstGeom>
          <a:ln w="0">
            <a:noFill/>
          </a:ln>
        </p:spPr>
      </p:pic>
      <p:pic>
        <p:nvPicPr>
          <p:cNvPr id="610" name="Google Shape;529;p106" descr=""/>
          <p:cNvPicPr/>
          <p:nvPr/>
        </p:nvPicPr>
        <p:blipFill>
          <a:blip r:embed="rId33"/>
          <a:stretch/>
        </p:blipFill>
        <p:spPr>
          <a:xfrm>
            <a:off x="563400" y="3598920"/>
            <a:ext cx="551520" cy="551520"/>
          </a:xfrm>
          <a:prstGeom prst="rect">
            <a:avLst/>
          </a:prstGeom>
          <a:ln w="0">
            <a:noFill/>
          </a:ln>
        </p:spPr>
      </p:pic>
      <p:pic>
        <p:nvPicPr>
          <p:cNvPr id="611" name="Google Shape;530;p106" descr=""/>
          <p:cNvPicPr/>
          <p:nvPr/>
        </p:nvPicPr>
        <p:blipFill>
          <a:blip r:embed="rId34"/>
          <a:stretch/>
        </p:blipFill>
        <p:spPr>
          <a:xfrm>
            <a:off x="1136520" y="3598920"/>
            <a:ext cx="551520" cy="551520"/>
          </a:xfrm>
          <a:prstGeom prst="rect">
            <a:avLst/>
          </a:prstGeom>
          <a:ln w="0">
            <a:noFill/>
          </a:ln>
        </p:spPr>
      </p:pic>
      <p:pic>
        <p:nvPicPr>
          <p:cNvPr id="612" name="Google Shape;531;p106" descr=""/>
          <p:cNvPicPr/>
          <p:nvPr/>
        </p:nvPicPr>
        <p:blipFill>
          <a:blip r:embed="rId35"/>
          <a:stretch/>
        </p:blipFill>
        <p:spPr>
          <a:xfrm>
            <a:off x="1050120" y="4143600"/>
            <a:ext cx="601560" cy="601560"/>
          </a:xfrm>
          <a:prstGeom prst="rect">
            <a:avLst/>
          </a:prstGeom>
          <a:ln w="0">
            <a:noFill/>
          </a:ln>
        </p:spPr>
      </p:pic>
      <p:pic>
        <p:nvPicPr>
          <p:cNvPr id="613" name="Google Shape;532;p106" descr=""/>
          <p:cNvPicPr/>
          <p:nvPr/>
        </p:nvPicPr>
        <p:blipFill>
          <a:blip r:embed="rId36"/>
          <a:stretch/>
        </p:blipFill>
        <p:spPr>
          <a:xfrm>
            <a:off x="469440" y="2745360"/>
            <a:ext cx="469440" cy="469440"/>
          </a:xfrm>
          <a:prstGeom prst="rect">
            <a:avLst/>
          </a:prstGeom>
          <a:ln w="0">
            <a:noFill/>
          </a:ln>
        </p:spPr>
      </p:pic>
      <p:pic>
        <p:nvPicPr>
          <p:cNvPr id="614" name="Google Shape;533;p106" descr=""/>
          <p:cNvPicPr/>
          <p:nvPr/>
        </p:nvPicPr>
        <p:blipFill>
          <a:blip r:embed="rId37"/>
          <a:stretch/>
        </p:blipFill>
        <p:spPr>
          <a:xfrm>
            <a:off x="2316960" y="556920"/>
            <a:ext cx="551520" cy="551520"/>
          </a:xfrm>
          <a:prstGeom prst="rect">
            <a:avLst/>
          </a:prstGeom>
          <a:ln w="0">
            <a:noFill/>
          </a:ln>
        </p:spPr>
      </p:pic>
      <p:pic>
        <p:nvPicPr>
          <p:cNvPr id="615" name="Google Shape;534;p106" descr=""/>
          <p:cNvPicPr/>
          <p:nvPr/>
        </p:nvPicPr>
        <p:blipFill>
          <a:blip r:embed="rId38"/>
          <a:stretch/>
        </p:blipFill>
        <p:spPr>
          <a:xfrm>
            <a:off x="4554720" y="2935440"/>
            <a:ext cx="504360" cy="504000"/>
          </a:xfrm>
          <a:prstGeom prst="rect">
            <a:avLst/>
          </a:prstGeom>
          <a:ln w="0">
            <a:noFill/>
          </a:ln>
        </p:spPr>
      </p:pic>
      <p:pic>
        <p:nvPicPr>
          <p:cNvPr id="616" name="Google Shape;535;p106" descr=""/>
          <p:cNvPicPr/>
          <p:nvPr/>
        </p:nvPicPr>
        <p:blipFill>
          <a:blip r:embed="rId39"/>
          <a:stretch/>
        </p:blipFill>
        <p:spPr>
          <a:xfrm>
            <a:off x="4022640" y="2935440"/>
            <a:ext cx="504360" cy="504000"/>
          </a:xfrm>
          <a:prstGeom prst="rect">
            <a:avLst/>
          </a:prstGeom>
          <a:ln w="0">
            <a:noFill/>
          </a:ln>
        </p:spPr>
      </p:pic>
      <p:pic>
        <p:nvPicPr>
          <p:cNvPr id="617" name="Google Shape;536;p106" descr=""/>
          <p:cNvPicPr/>
          <p:nvPr/>
        </p:nvPicPr>
        <p:blipFill>
          <a:blip r:embed="rId40"/>
          <a:stretch/>
        </p:blipFill>
        <p:spPr>
          <a:xfrm>
            <a:off x="4554720" y="2329200"/>
            <a:ext cx="504360" cy="504000"/>
          </a:xfrm>
          <a:prstGeom prst="rect">
            <a:avLst/>
          </a:prstGeom>
          <a:ln w="0">
            <a:noFill/>
          </a:ln>
        </p:spPr>
      </p:pic>
      <p:pic>
        <p:nvPicPr>
          <p:cNvPr id="618" name="Google Shape;537;p106" descr=""/>
          <p:cNvPicPr/>
          <p:nvPr/>
        </p:nvPicPr>
        <p:blipFill>
          <a:blip r:embed="rId41"/>
          <a:stretch/>
        </p:blipFill>
        <p:spPr>
          <a:xfrm>
            <a:off x="5663520" y="2901600"/>
            <a:ext cx="596880" cy="596880"/>
          </a:xfrm>
          <a:prstGeom prst="rect">
            <a:avLst/>
          </a:prstGeom>
          <a:ln w="0">
            <a:noFill/>
          </a:ln>
        </p:spPr>
      </p:pic>
      <p:pic>
        <p:nvPicPr>
          <p:cNvPr id="619" name="Google Shape;538;p106" descr=""/>
          <p:cNvPicPr/>
          <p:nvPr/>
        </p:nvPicPr>
        <p:blipFill>
          <a:blip r:embed="rId42"/>
          <a:stretch/>
        </p:blipFill>
        <p:spPr>
          <a:xfrm>
            <a:off x="1985400" y="3818520"/>
            <a:ext cx="455760" cy="456120"/>
          </a:xfrm>
          <a:prstGeom prst="rect">
            <a:avLst/>
          </a:prstGeom>
          <a:ln w="0">
            <a:noFill/>
          </a:ln>
        </p:spPr>
      </p:pic>
      <p:pic>
        <p:nvPicPr>
          <p:cNvPr id="620" name="Google Shape;539;p106" descr=""/>
          <p:cNvPicPr/>
          <p:nvPr/>
        </p:nvPicPr>
        <p:blipFill>
          <a:blip r:embed="rId43"/>
          <a:stretch/>
        </p:blipFill>
        <p:spPr>
          <a:xfrm>
            <a:off x="1433880" y="2018520"/>
            <a:ext cx="494640" cy="494640"/>
          </a:xfrm>
          <a:prstGeom prst="rect">
            <a:avLst/>
          </a:prstGeom>
          <a:ln w="0">
            <a:noFill/>
          </a:ln>
        </p:spPr>
      </p:pic>
      <p:pic>
        <p:nvPicPr>
          <p:cNvPr id="621" name="Google Shape;540;p106" descr=""/>
          <p:cNvPicPr/>
          <p:nvPr/>
        </p:nvPicPr>
        <p:blipFill>
          <a:blip r:embed="rId44"/>
          <a:stretch/>
        </p:blipFill>
        <p:spPr>
          <a:xfrm>
            <a:off x="1885320" y="2018520"/>
            <a:ext cx="494640" cy="494640"/>
          </a:xfrm>
          <a:prstGeom prst="rect">
            <a:avLst/>
          </a:prstGeom>
          <a:ln w="0">
            <a:noFill/>
          </a:ln>
        </p:spPr>
      </p:pic>
      <p:pic>
        <p:nvPicPr>
          <p:cNvPr id="622" name="Google Shape;541;p106" descr=""/>
          <p:cNvPicPr/>
          <p:nvPr/>
        </p:nvPicPr>
        <p:blipFill>
          <a:blip r:embed="rId45"/>
          <a:stretch/>
        </p:blipFill>
        <p:spPr>
          <a:xfrm>
            <a:off x="2026440" y="4443120"/>
            <a:ext cx="383400" cy="383400"/>
          </a:xfrm>
          <a:prstGeom prst="rect">
            <a:avLst/>
          </a:prstGeom>
          <a:ln w="0">
            <a:noFill/>
          </a:ln>
        </p:spPr>
      </p:pic>
      <p:pic>
        <p:nvPicPr>
          <p:cNvPr id="623" name="Google Shape;542;p106" descr=""/>
          <p:cNvPicPr/>
          <p:nvPr/>
        </p:nvPicPr>
        <p:blipFill>
          <a:blip r:embed="rId46"/>
          <a:stretch/>
        </p:blipFill>
        <p:spPr>
          <a:xfrm>
            <a:off x="2502000" y="3844800"/>
            <a:ext cx="403560" cy="403560"/>
          </a:xfrm>
          <a:prstGeom prst="rect">
            <a:avLst/>
          </a:prstGeom>
          <a:ln w="0">
            <a:noFill/>
          </a:ln>
        </p:spPr>
      </p:pic>
      <p:pic>
        <p:nvPicPr>
          <p:cNvPr id="624" name="Google Shape;543;p106" descr=""/>
          <p:cNvPicPr/>
          <p:nvPr/>
        </p:nvPicPr>
        <p:blipFill>
          <a:blip r:embed="rId47"/>
          <a:stretch/>
        </p:blipFill>
        <p:spPr>
          <a:xfrm>
            <a:off x="4380840" y="428436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625" name="Google Shape;544;p106" descr=""/>
          <p:cNvPicPr/>
          <p:nvPr/>
        </p:nvPicPr>
        <p:blipFill>
          <a:blip r:embed="rId48"/>
          <a:stretch/>
        </p:blipFill>
        <p:spPr>
          <a:xfrm>
            <a:off x="3919680" y="376344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626" name="Google Shape;545;p106" descr=""/>
          <p:cNvPicPr/>
          <p:nvPr/>
        </p:nvPicPr>
        <p:blipFill>
          <a:blip r:embed="rId49"/>
          <a:stretch/>
        </p:blipFill>
        <p:spPr>
          <a:xfrm>
            <a:off x="4381200" y="376344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627" name="Google Shape;546;p106" descr=""/>
          <p:cNvPicPr/>
          <p:nvPr/>
        </p:nvPicPr>
        <p:blipFill>
          <a:blip r:embed="rId50"/>
          <a:stretch/>
        </p:blipFill>
        <p:spPr>
          <a:xfrm>
            <a:off x="5421240" y="4251240"/>
            <a:ext cx="381960" cy="381960"/>
          </a:xfrm>
          <a:prstGeom prst="rect">
            <a:avLst/>
          </a:prstGeom>
          <a:ln w="0">
            <a:noFill/>
          </a:ln>
        </p:spPr>
      </p:pic>
      <p:pic>
        <p:nvPicPr>
          <p:cNvPr id="628" name="Google Shape;547;p106" descr=""/>
          <p:cNvPicPr/>
          <p:nvPr/>
        </p:nvPicPr>
        <p:blipFill>
          <a:blip r:embed="rId51"/>
          <a:stretch/>
        </p:blipFill>
        <p:spPr>
          <a:xfrm>
            <a:off x="1561680" y="1329840"/>
            <a:ext cx="616680" cy="616680"/>
          </a:xfrm>
          <a:prstGeom prst="rect">
            <a:avLst/>
          </a:prstGeom>
          <a:ln w="0">
            <a:noFill/>
          </a:ln>
        </p:spPr>
      </p:pic>
      <p:pic>
        <p:nvPicPr>
          <p:cNvPr id="629" name="Google Shape;548;p106" descr=""/>
          <p:cNvPicPr/>
          <p:nvPr/>
        </p:nvPicPr>
        <p:blipFill>
          <a:blip r:embed="rId52"/>
          <a:stretch/>
        </p:blipFill>
        <p:spPr>
          <a:xfrm>
            <a:off x="6485040" y="617400"/>
            <a:ext cx="430560" cy="430560"/>
          </a:xfrm>
          <a:prstGeom prst="rect">
            <a:avLst/>
          </a:prstGeom>
          <a:ln w="0">
            <a:noFill/>
          </a:ln>
        </p:spPr>
      </p:pic>
      <p:pic>
        <p:nvPicPr>
          <p:cNvPr id="630" name="Google Shape;549;p106" descr=""/>
          <p:cNvPicPr/>
          <p:nvPr/>
        </p:nvPicPr>
        <p:blipFill>
          <a:blip r:embed="rId53"/>
          <a:stretch/>
        </p:blipFill>
        <p:spPr>
          <a:xfrm>
            <a:off x="6916320" y="617400"/>
            <a:ext cx="430560" cy="430560"/>
          </a:xfrm>
          <a:prstGeom prst="rect">
            <a:avLst/>
          </a:prstGeom>
          <a:ln w="0">
            <a:noFill/>
          </a:ln>
        </p:spPr>
      </p:pic>
      <p:pic>
        <p:nvPicPr>
          <p:cNvPr id="631" name="Google Shape;550;p106" descr=""/>
          <p:cNvPicPr/>
          <p:nvPr/>
        </p:nvPicPr>
        <p:blipFill>
          <a:blip r:embed="rId54"/>
          <a:stretch/>
        </p:blipFill>
        <p:spPr>
          <a:xfrm rot="808800">
            <a:off x="8249400" y="25286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32" name="Google Shape;551;p106" descr=""/>
          <p:cNvPicPr/>
          <p:nvPr/>
        </p:nvPicPr>
        <p:blipFill>
          <a:blip r:embed="rId55"/>
          <a:stretch/>
        </p:blipFill>
        <p:spPr>
          <a:xfrm>
            <a:off x="7692120" y="24940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33" name="Google Shape;552;p106" descr=""/>
          <p:cNvPicPr/>
          <p:nvPr/>
        </p:nvPicPr>
        <p:blipFill>
          <a:blip r:embed="rId56"/>
          <a:stretch/>
        </p:blipFill>
        <p:spPr>
          <a:xfrm>
            <a:off x="7202160" y="24940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34" name="Google Shape;553;p106" descr=""/>
          <p:cNvPicPr/>
          <p:nvPr/>
        </p:nvPicPr>
        <p:blipFill>
          <a:blip r:embed="rId57"/>
          <a:stretch/>
        </p:blipFill>
        <p:spPr>
          <a:xfrm>
            <a:off x="7202160" y="19742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35" name="Google Shape;554;p106" descr=""/>
          <p:cNvPicPr/>
          <p:nvPr/>
        </p:nvPicPr>
        <p:blipFill>
          <a:blip r:embed="rId58"/>
          <a:stretch/>
        </p:blipFill>
        <p:spPr>
          <a:xfrm>
            <a:off x="7692120" y="19742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36" name="Google Shape;555;p106" descr=""/>
          <p:cNvPicPr/>
          <p:nvPr/>
        </p:nvPicPr>
        <p:blipFill>
          <a:blip r:embed="rId59"/>
          <a:stretch/>
        </p:blipFill>
        <p:spPr>
          <a:xfrm>
            <a:off x="8218080" y="11674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37" name="Google Shape;556;p106" descr=""/>
          <p:cNvPicPr/>
          <p:nvPr/>
        </p:nvPicPr>
        <p:blipFill>
          <a:blip r:embed="rId60"/>
          <a:stretch/>
        </p:blipFill>
        <p:spPr>
          <a:xfrm>
            <a:off x="7631280" y="11804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38" name="Google Shape;557;p106" descr=""/>
          <p:cNvPicPr/>
          <p:nvPr/>
        </p:nvPicPr>
        <p:blipFill>
          <a:blip r:embed="rId61"/>
          <a:stretch/>
        </p:blipFill>
        <p:spPr>
          <a:xfrm>
            <a:off x="8164440" y="5788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39" name="Google Shape;558;p106" descr=""/>
          <p:cNvPicPr/>
          <p:nvPr/>
        </p:nvPicPr>
        <p:blipFill>
          <a:blip r:embed="rId62"/>
          <a:stretch/>
        </p:blipFill>
        <p:spPr>
          <a:xfrm>
            <a:off x="7666560" y="5788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40" name="Google Shape;559;p106" descr=""/>
          <p:cNvPicPr/>
          <p:nvPr/>
        </p:nvPicPr>
        <p:blipFill>
          <a:blip r:embed="rId63"/>
          <a:stretch/>
        </p:blipFill>
        <p:spPr>
          <a:xfrm>
            <a:off x="3495600" y="58320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641" name="Google Shape;560;p106" descr=""/>
          <p:cNvPicPr/>
          <p:nvPr/>
        </p:nvPicPr>
        <p:blipFill>
          <a:blip r:embed="rId64"/>
          <a:stretch/>
        </p:blipFill>
        <p:spPr>
          <a:xfrm>
            <a:off x="7342920" y="4061520"/>
            <a:ext cx="431280" cy="431280"/>
          </a:xfrm>
          <a:prstGeom prst="rect">
            <a:avLst/>
          </a:prstGeom>
          <a:ln w="0">
            <a:noFill/>
          </a:ln>
        </p:spPr>
      </p:pic>
      <p:pic>
        <p:nvPicPr>
          <p:cNvPr id="642" name="Google Shape;561;p106" descr=""/>
          <p:cNvPicPr/>
          <p:nvPr/>
        </p:nvPicPr>
        <p:blipFill>
          <a:blip r:embed="rId65"/>
          <a:stretch/>
        </p:blipFill>
        <p:spPr>
          <a:xfrm>
            <a:off x="7320600" y="3408480"/>
            <a:ext cx="431280" cy="431280"/>
          </a:xfrm>
          <a:prstGeom prst="rect">
            <a:avLst/>
          </a:prstGeom>
          <a:ln w="0">
            <a:noFill/>
          </a:ln>
        </p:spPr>
      </p:pic>
      <p:pic>
        <p:nvPicPr>
          <p:cNvPr id="643" name="Google Shape;562;p106" descr=""/>
          <p:cNvPicPr/>
          <p:nvPr/>
        </p:nvPicPr>
        <p:blipFill>
          <a:blip r:embed="rId66"/>
          <a:stretch/>
        </p:blipFill>
        <p:spPr>
          <a:xfrm>
            <a:off x="8193240" y="19742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644" name="Google Shape;563;p106" descr=""/>
          <p:cNvPicPr/>
          <p:nvPr/>
        </p:nvPicPr>
        <p:blipFill>
          <a:blip r:embed="rId67"/>
          <a:stretch/>
        </p:blipFill>
        <p:spPr>
          <a:xfrm>
            <a:off x="2337840" y="2058480"/>
            <a:ext cx="442440" cy="442440"/>
          </a:xfrm>
          <a:prstGeom prst="rect">
            <a:avLst/>
          </a:prstGeom>
          <a:ln w="0">
            <a:noFill/>
          </a:ln>
        </p:spPr>
      </p:pic>
      <p:pic>
        <p:nvPicPr>
          <p:cNvPr id="645" name="Google Shape;564;p106" descr=""/>
          <p:cNvPicPr/>
          <p:nvPr/>
        </p:nvPicPr>
        <p:blipFill>
          <a:blip r:embed="rId68"/>
          <a:stretch/>
        </p:blipFill>
        <p:spPr>
          <a:xfrm>
            <a:off x="2775240" y="138852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646" name="Google Shape;565;p106" descr=""/>
          <p:cNvPicPr/>
          <p:nvPr/>
        </p:nvPicPr>
        <p:blipFill>
          <a:blip r:embed="rId69"/>
          <a:stretch/>
        </p:blipFill>
        <p:spPr>
          <a:xfrm>
            <a:off x="5056200" y="4700520"/>
            <a:ext cx="305640" cy="305640"/>
          </a:xfrm>
          <a:prstGeom prst="rect">
            <a:avLst/>
          </a:prstGeom>
          <a:ln w="0">
            <a:noFill/>
          </a:ln>
        </p:spPr>
      </p:pic>
      <p:pic>
        <p:nvPicPr>
          <p:cNvPr id="647" name="Google Shape;566;p106" descr=""/>
          <p:cNvPicPr/>
          <p:nvPr/>
        </p:nvPicPr>
        <p:blipFill>
          <a:blip r:embed="rId70"/>
          <a:stretch/>
        </p:blipFill>
        <p:spPr>
          <a:xfrm>
            <a:off x="5476680" y="4712040"/>
            <a:ext cx="305640" cy="305640"/>
          </a:xfrm>
          <a:prstGeom prst="rect">
            <a:avLst/>
          </a:prstGeom>
          <a:ln w="0">
            <a:noFill/>
          </a:ln>
        </p:spPr>
      </p:pic>
      <p:pic>
        <p:nvPicPr>
          <p:cNvPr id="648" name="Google Shape;567;p106" descr=""/>
          <p:cNvPicPr/>
          <p:nvPr/>
        </p:nvPicPr>
        <p:blipFill>
          <a:blip r:embed="rId71"/>
          <a:stretch/>
        </p:blipFill>
        <p:spPr>
          <a:xfrm>
            <a:off x="2691720" y="2761560"/>
            <a:ext cx="437040" cy="43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572;p107"/>
          <p:cNvSpPr/>
          <p:nvPr/>
        </p:nvSpPr>
        <p:spPr>
          <a:xfrm>
            <a:off x="5385960" y="197280"/>
            <a:ext cx="3466800" cy="214668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0" name="Google Shape;573;p107" descr=""/>
          <p:cNvPicPr/>
          <p:nvPr/>
        </p:nvPicPr>
        <p:blipFill>
          <a:blip r:embed="rId1"/>
          <a:stretch/>
        </p:blipFill>
        <p:spPr>
          <a:xfrm>
            <a:off x="1066680" y="489960"/>
            <a:ext cx="1067400" cy="917640"/>
          </a:xfrm>
          <a:prstGeom prst="rect">
            <a:avLst/>
          </a:prstGeom>
          <a:ln w="0">
            <a:noFill/>
          </a:ln>
        </p:spPr>
      </p:pic>
      <p:pic>
        <p:nvPicPr>
          <p:cNvPr id="651" name="Google Shape;574;p107" descr=""/>
          <p:cNvPicPr/>
          <p:nvPr/>
        </p:nvPicPr>
        <p:blipFill>
          <a:blip r:embed="rId2"/>
          <a:stretch/>
        </p:blipFill>
        <p:spPr>
          <a:xfrm>
            <a:off x="2134800" y="489960"/>
            <a:ext cx="1020600" cy="917640"/>
          </a:xfrm>
          <a:prstGeom prst="rect">
            <a:avLst/>
          </a:prstGeom>
          <a:ln w="0">
            <a:noFill/>
          </a:ln>
        </p:spPr>
      </p:pic>
      <p:pic>
        <p:nvPicPr>
          <p:cNvPr id="652" name="Google Shape;575;p107" descr=""/>
          <p:cNvPicPr/>
          <p:nvPr/>
        </p:nvPicPr>
        <p:blipFill>
          <a:blip r:embed="rId3"/>
          <a:stretch/>
        </p:blipFill>
        <p:spPr>
          <a:xfrm>
            <a:off x="1129680" y="1479960"/>
            <a:ext cx="941040" cy="846000"/>
          </a:xfrm>
          <a:prstGeom prst="rect">
            <a:avLst/>
          </a:prstGeom>
          <a:ln w="0">
            <a:noFill/>
          </a:ln>
        </p:spPr>
      </p:pic>
      <p:pic>
        <p:nvPicPr>
          <p:cNvPr id="653" name="Google Shape;576;p107" descr=""/>
          <p:cNvPicPr/>
          <p:nvPr/>
        </p:nvPicPr>
        <p:blipFill>
          <a:blip r:embed="rId4"/>
          <a:stretch/>
        </p:blipFill>
        <p:spPr>
          <a:xfrm>
            <a:off x="2134800" y="1408320"/>
            <a:ext cx="1020600" cy="917640"/>
          </a:xfrm>
          <a:prstGeom prst="rect">
            <a:avLst/>
          </a:prstGeom>
          <a:ln w="0">
            <a:noFill/>
          </a:ln>
        </p:spPr>
      </p:pic>
      <p:pic>
        <p:nvPicPr>
          <p:cNvPr id="654" name="Google Shape;577;p107" descr=""/>
          <p:cNvPicPr/>
          <p:nvPr/>
        </p:nvPicPr>
        <p:blipFill>
          <a:blip r:embed="rId5"/>
          <a:stretch/>
        </p:blipFill>
        <p:spPr>
          <a:xfrm>
            <a:off x="6894360" y="1216080"/>
            <a:ext cx="1811880" cy="626760"/>
          </a:xfrm>
          <a:prstGeom prst="rect">
            <a:avLst/>
          </a:prstGeom>
          <a:ln w="0">
            <a:noFill/>
          </a:ln>
        </p:spPr>
      </p:pic>
      <p:pic>
        <p:nvPicPr>
          <p:cNvPr id="655" name="Google Shape;578;p107" descr=""/>
          <p:cNvPicPr/>
          <p:nvPr/>
        </p:nvPicPr>
        <p:blipFill>
          <a:blip r:embed="rId6"/>
          <a:stretch/>
        </p:blipFill>
        <p:spPr>
          <a:xfrm>
            <a:off x="6807600" y="489960"/>
            <a:ext cx="1811880" cy="626760"/>
          </a:xfrm>
          <a:prstGeom prst="rect">
            <a:avLst/>
          </a:prstGeom>
          <a:ln w="0">
            <a:noFill/>
          </a:ln>
        </p:spPr>
      </p:pic>
      <p:pic>
        <p:nvPicPr>
          <p:cNvPr id="656" name="Google Shape;579;p107" descr=""/>
          <p:cNvPicPr/>
          <p:nvPr/>
        </p:nvPicPr>
        <p:blipFill>
          <a:blip r:embed="rId7"/>
          <a:stretch/>
        </p:blipFill>
        <p:spPr>
          <a:xfrm>
            <a:off x="5710680" y="531360"/>
            <a:ext cx="941040" cy="1200960"/>
          </a:xfrm>
          <a:prstGeom prst="rect">
            <a:avLst/>
          </a:prstGeom>
          <a:ln w="0">
            <a:noFill/>
          </a:ln>
        </p:spPr>
      </p:pic>
      <p:pic>
        <p:nvPicPr>
          <p:cNvPr id="657" name="Google Shape;580;p107" descr=""/>
          <p:cNvPicPr/>
          <p:nvPr/>
        </p:nvPicPr>
        <p:blipFill>
          <a:blip r:embed="rId8"/>
          <a:stretch/>
        </p:blipFill>
        <p:spPr>
          <a:xfrm>
            <a:off x="983520" y="3271320"/>
            <a:ext cx="648000" cy="1033560"/>
          </a:xfrm>
          <a:prstGeom prst="rect">
            <a:avLst/>
          </a:prstGeom>
          <a:ln w="0">
            <a:noFill/>
          </a:ln>
        </p:spPr>
      </p:pic>
      <p:pic>
        <p:nvPicPr>
          <p:cNvPr id="658" name="Google Shape;581;p107" descr=""/>
          <p:cNvPicPr/>
          <p:nvPr/>
        </p:nvPicPr>
        <p:blipFill>
          <a:blip r:embed="rId9"/>
          <a:stretch/>
        </p:blipFill>
        <p:spPr>
          <a:xfrm>
            <a:off x="4667040" y="2837160"/>
            <a:ext cx="1882440" cy="78012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659" name="Google Shape;582;p107" descr=""/>
          <p:cNvPicPr/>
          <p:nvPr/>
        </p:nvPicPr>
        <p:blipFill>
          <a:blip r:embed="rId10"/>
          <a:stretch/>
        </p:blipFill>
        <p:spPr>
          <a:xfrm>
            <a:off x="4592160" y="3781440"/>
            <a:ext cx="1947600" cy="76500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660" name="Google Shape;583;p107" descr=""/>
          <p:cNvPicPr/>
          <p:nvPr/>
        </p:nvPicPr>
        <p:blipFill>
          <a:blip r:embed="rId11"/>
          <a:stretch/>
        </p:blipFill>
        <p:spPr>
          <a:xfrm>
            <a:off x="6826680" y="3794760"/>
            <a:ext cx="1947600" cy="76500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661" name="Google Shape;584;p107" descr=""/>
          <p:cNvPicPr/>
          <p:nvPr/>
        </p:nvPicPr>
        <p:blipFill>
          <a:blip r:embed="rId12"/>
          <a:stretch/>
        </p:blipFill>
        <p:spPr>
          <a:xfrm>
            <a:off x="6905160" y="2836800"/>
            <a:ext cx="1947600" cy="80712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662" name="Google Shape;585;p107" descr=""/>
          <p:cNvPicPr/>
          <p:nvPr/>
        </p:nvPicPr>
        <p:blipFill>
          <a:blip r:embed="rId13"/>
          <a:stretch/>
        </p:blipFill>
        <p:spPr>
          <a:xfrm>
            <a:off x="1953360" y="3328560"/>
            <a:ext cx="928440" cy="919440"/>
          </a:xfrm>
          <a:prstGeom prst="rect">
            <a:avLst/>
          </a:prstGeom>
          <a:ln w="0">
            <a:noFill/>
          </a:ln>
        </p:spPr>
      </p:pic>
      <p:pic>
        <p:nvPicPr>
          <p:cNvPr id="663" name="Google Shape;586;p107" descr=""/>
          <p:cNvPicPr/>
          <p:nvPr/>
        </p:nvPicPr>
        <p:blipFill>
          <a:blip r:embed="rId14"/>
          <a:stretch/>
        </p:blipFill>
        <p:spPr>
          <a:xfrm>
            <a:off x="3041640" y="3365640"/>
            <a:ext cx="769320" cy="84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Шаблоны, которые вы можете использовать для рассказа о своем проекте</a:t>
            </a:r>
            <a:endParaRPr b="0" lang="ru-RU" sz="4600" spc="-1" strike="noStrike">
              <a:latin typeface="Arial"/>
            </a:endParaRPr>
          </a:p>
        </p:txBody>
      </p:sp>
      <p:pic>
        <p:nvPicPr>
          <p:cNvPr id="665" name="Google Shape;592;p108" descr=""/>
          <p:cNvPicPr/>
          <p:nvPr/>
        </p:nvPicPr>
        <p:blipFill>
          <a:blip r:embed="rId1"/>
          <a:stretch/>
        </p:blipFill>
        <p:spPr>
          <a:xfrm>
            <a:off x="7914240" y="430200"/>
            <a:ext cx="938520" cy="93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597;p109"/>
          <p:cNvSpPr/>
          <p:nvPr/>
        </p:nvSpPr>
        <p:spPr>
          <a:xfrm>
            <a:off x="721440" y="832320"/>
            <a:ext cx="770040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300" spc="-1" strike="noStrike">
                <a:solidFill>
                  <a:srgbClr val="6402ba"/>
                </a:solidFill>
                <a:latin typeface="Roboto"/>
                <a:ea typeface="Roboto"/>
              </a:rPr>
              <a:t>Определение – это</a:t>
            </a:r>
            <a:endParaRPr b="0" lang="ru-RU" sz="5300" spc="-1" strike="noStrike">
              <a:latin typeface="Arial"/>
            </a:endParaRPr>
          </a:p>
        </p:txBody>
      </p:sp>
      <p:sp>
        <p:nvSpPr>
          <p:cNvPr id="667" name="Google Shape;598;p109"/>
          <p:cNvSpPr/>
          <p:nvPr/>
        </p:nvSpPr>
        <p:spPr>
          <a:xfrm>
            <a:off x="721440" y="1984320"/>
            <a:ext cx="740268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2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описание данных в виде набора сущностей, отношений между ними, атрибутов сущностей, </a:t>
            </a:r>
            <a:endParaRPr b="0" lang="ru-RU" sz="23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2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их типов данных, соглашений об именовании </a:t>
            </a:r>
            <a:endParaRPr b="0" lang="ru-RU" sz="23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2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и правил проверки целостностей </a:t>
            </a:r>
            <a:endParaRPr b="0" lang="ru-RU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66513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Слайды с “кнопками” 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669" name="Google Shape;604;p110"/>
          <p:cNvSpPr/>
          <p:nvPr/>
        </p:nvSpPr>
        <p:spPr>
          <a:xfrm>
            <a:off x="720000" y="1534680"/>
            <a:ext cx="5400360" cy="14266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Тезис 1/Определение 1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670" name="Google Shape;605;p110"/>
          <p:cNvSpPr/>
          <p:nvPr/>
        </p:nvSpPr>
        <p:spPr>
          <a:xfrm>
            <a:off x="720000" y="3285000"/>
            <a:ext cx="5400360" cy="142668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Тезис 2 (выбирая его, словно щелкаем на него мышью,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и в следующем слайде раскрываем выбранную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мысль полностью) / Определение 2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671" name="Google Shape;606;p110" descr=""/>
          <p:cNvPicPr/>
          <p:nvPr/>
        </p:nvPicPr>
        <p:blipFill>
          <a:blip r:embed="rId1"/>
          <a:stretch/>
        </p:blipFill>
        <p:spPr>
          <a:xfrm>
            <a:off x="5434560" y="3961440"/>
            <a:ext cx="872640" cy="75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11;p111"/>
          <p:cNvSpPr/>
          <p:nvPr/>
        </p:nvSpPr>
        <p:spPr>
          <a:xfrm>
            <a:off x="1010520" y="1550520"/>
            <a:ext cx="6877440" cy="142668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Определение</a:t>
            </a: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 – </a:t>
            </a: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673" name="Google Shape;612;p111" descr=""/>
          <p:cNvPicPr/>
          <p:nvPr/>
        </p:nvPicPr>
        <p:blipFill>
          <a:blip r:embed="rId1"/>
          <a:stretch/>
        </p:blipFill>
        <p:spPr>
          <a:xfrm>
            <a:off x="7015320" y="2378160"/>
            <a:ext cx="872640" cy="75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17;p112"/>
          <p:cNvSpPr/>
          <p:nvPr/>
        </p:nvSpPr>
        <p:spPr>
          <a:xfrm>
            <a:off x="1838880" y="1188000"/>
            <a:ext cx="4957920" cy="84456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300" spc="-1" strike="noStrike">
                <a:solidFill>
                  <a:srgbClr val="ffffff"/>
                </a:solidFill>
                <a:latin typeface="Roboto"/>
                <a:ea typeface="Roboto"/>
              </a:rPr>
              <a:t>В этой статье мы будем завершать тему мониторинга и поговорим о мониторинге </a:t>
            </a:r>
            <a:endParaRPr b="0" lang="ru-RU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300" spc="-1" strike="noStrike">
                <a:solidFill>
                  <a:srgbClr val="ffffff"/>
                </a:solidFill>
                <a:latin typeface="Roboto"/>
                <a:ea typeface="Roboto"/>
              </a:rPr>
              <a:t>работы самих приложений.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675" name="Google Shape;618;p112"/>
          <p:cNvSpPr/>
          <p:nvPr/>
        </p:nvSpPr>
        <p:spPr>
          <a:xfrm>
            <a:off x="662400" y="560880"/>
            <a:ext cx="5562360" cy="10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300" spc="-1" strike="noStrike">
                <a:solidFill>
                  <a:srgbClr val="ffffff"/>
                </a:solidFill>
                <a:latin typeface="Roboto"/>
                <a:ea typeface="Roboto"/>
              </a:rPr>
              <a:t>В этой статье мы будем завершать тему мониторинга </a:t>
            </a:r>
            <a:endParaRPr b="0" lang="ru-RU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300" spc="-1" strike="noStrike">
                <a:solidFill>
                  <a:srgbClr val="ffffff"/>
                </a:solidFill>
                <a:latin typeface="Roboto"/>
                <a:ea typeface="Roboto"/>
              </a:rPr>
              <a:t>и поговорим о мониторинге работы самих приложений.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676" name="Google Shape;619;p112"/>
          <p:cNvSpPr/>
          <p:nvPr/>
        </p:nvSpPr>
        <p:spPr>
          <a:xfrm>
            <a:off x="1838880" y="2350800"/>
            <a:ext cx="4957920" cy="743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7" name="Google Shape;620;p112"/>
          <p:cNvSpPr/>
          <p:nvPr/>
        </p:nvSpPr>
        <p:spPr>
          <a:xfrm>
            <a:off x="1536840" y="2415600"/>
            <a:ext cx="4823280" cy="8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678" name="Google Shape;621;p112"/>
          <p:cNvSpPr/>
          <p:nvPr/>
        </p:nvSpPr>
        <p:spPr>
          <a:xfrm>
            <a:off x="1838880" y="3413160"/>
            <a:ext cx="4957920" cy="8445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9" name="Google Shape;622;p112"/>
          <p:cNvSpPr/>
          <p:nvPr/>
        </p:nvSpPr>
        <p:spPr>
          <a:xfrm>
            <a:off x="1536840" y="3413160"/>
            <a:ext cx="5030280" cy="10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b="0" lang="ru-RU" sz="1300" spc="-1" strike="noStrike">
              <a:latin typeface="Arial"/>
            </a:endParaRPr>
          </a:p>
        </p:txBody>
      </p:sp>
      <p:pic>
        <p:nvPicPr>
          <p:cNvPr id="680" name="Google Shape;623;p112" descr=""/>
          <p:cNvPicPr/>
          <p:nvPr/>
        </p:nvPicPr>
        <p:blipFill>
          <a:blip r:embed="rId1"/>
          <a:stretch/>
        </p:blipFill>
        <p:spPr>
          <a:xfrm>
            <a:off x="6040440" y="1387800"/>
            <a:ext cx="872640" cy="75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12000" y="384840"/>
            <a:ext cx="8213760" cy="104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Заголовок: главная мысль слайда 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title"/>
          </p:nvPr>
        </p:nvSpPr>
        <p:spPr>
          <a:xfrm>
            <a:off x="612000" y="938160"/>
            <a:ext cx="6723360" cy="104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Подзаголовок – дополнение к основной мысли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683" name="Google Shape;630;p113"/>
          <p:cNvSpPr/>
          <p:nvPr/>
        </p:nvSpPr>
        <p:spPr>
          <a:xfrm>
            <a:off x="6059880" y="1508400"/>
            <a:ext cx="2586600" cy="281232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Google Shape;631;p113"/>
          <p:cNvSpPr/>
          <p:nvPr/>
        </p:nvSpPr>
        <p:spPr>
          <a:xfrm>
            <a:off x="662760" y="1917000"/>
            <a:ext cx="4091400" cy="22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33333"/>
              </a:buClr>
              <a:buFont typeface="Roboto"/>
              <a:buChar char="●"/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Источников много </a:t>
            </a:r>
            <a:endParaRPr b="0" lang="ru-RU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333333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b="0" lang="ru-RU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от различных аспектов, этот путь может состоять из разных узлов. 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36;p114"/>
          <p:cNvSpPr/>
          <p:nvPr/>
        </p:nvSpPr>
        <p:spPr>
          <a:xfrm>
            <a:off x="692640" y="1349640"/>
            <a:ext cx="7223760" cy="30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В этой статье мы будем завершать тему мониторинга </a:t>
            </a:r>
            <a:endParaRPr b="0" lang="ru-RU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и поговорим о мониторинге работы самих приложений. </a:t>
            </a:r>
            <a:endParaRPr b="0" lang="ru-RU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</a:t>
            </a:r>
            <a:endParaRPr b="0" lang="ru-RU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метрик с приложений и что такое трассировка.</a:t>
            </a:r>
            <a:endParaRPr b="0" lang="ru-RU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Как уже говорилось в предыдущих статьях, мы можем</a:t>
            </a:r>
            <a:endParaRPr b="0" lang="ru-RU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осуществлять сбор количественных показателей </a:t>
            </a:r>
            <a:endParaRPr b="0" lang="ru-RU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по событиям, формирующим тренды с помощью метрик.</a:t>
            </a:r>
            <a:endParaRPr b="0" lang="ru-RU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500" spc="-1" strike="noStrike">
              <a:latin typeface="Arial"/>
            </a:endParaRPr>
          </a:p>
        </p:txBody>
      </p:sp>
      <p:pic>
        <p:nvPicPr>
          <p:cNvPr id="686" name="Google Shape;637;p114" descr=""/>
          <p:cNvPicPr/>
          <p:nvPr/>
        </p:nvPicPr>
        <p:blipFill>
          <a:blip r:embed="rId1"/>
          <a:stretch/>
        </p:blipFill>
        <p:spPr>
          <a:xfrm>
            <a:off x="612000" y="1453680"/>
            <a:ext cx="314280" cy="314280"/>
          </a:xfrm>
          <a:prstGeom prst="rect">
            <a:avLst/>
          </a:prstGeom>
          <a:ln w="0">
            <a:noFill/>
          </a:ln>
        </p:spPr>
      </p:pic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612000" y="424800"/>
            <a:ext cx="8213760" cy="104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Главная мысль слайда</a:t>
            </a:r>
            <a:endParaRPr b="0" lang="ru-RU" sz="3000" spc="-1" strike="noStrike">
              <a:latin typeface="Arial"/>
            </a:endParaRPr>
          </a:p>
        </p:txBody>
      </p:sp>
      <p:pic>
        <p:nvPicPr>
          <p:cNvPr id="688" name="Google Shape;639;p114" descr=""/>
          <p:cNvPicPr/>
          <p:nvPr/>
        </p:nvPicPr>
        <p:blipFill>
          <a:blip r:embed="rId2"/>
          <a:stretch/>
        </p:blipFill>
        <p:spPr>
          <a:xfrm>
            <a:off x="612000" y="2390040"/>
            <a:ext cx="314280" cy="314280"/>
          </a:xfrm>
          <a:prstGeom prst="rect">
            <a:avLst/>
          </a:prstGeom>
          <a:ln w="0">
            <a:noFill/>
          </a:ln>
        </p:spPr>
      </p:pic>
      <p:pic>
        <p:nvPicPr>
          <p:cNvPr id="689" name="Google Shape;640;p114" descr=""/>
          <p:cNvPicPr/>
          <p:nvPr/>
        </p:nvPicPr>
        <p:blipFill>
          <a:blip r:embed="rId3"/>
          <a:stretch/>
        </p:blipFill>
        <p:spPr>
          <a:xfrm>
            <a:off x="612000" y="3326400"/>
            <a:ext cx="314280" cy="31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623520" y="43020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50505"/>
                </a:solidFill>
                <a:latin typeface="Roboto"/>
                <a:ea typeface="Roboto"/>
              </a:rPr>
              <a:t>Слайд со списком </a:t>
            </a:r>
            <a:endParaRPr b="0" lang="ru-RU" sz="3000" spc="-1" strike="noStrike">
              <a:latin typeface="Arial"/>
            </a:endParaRPr>
          </a:p>
        </p:txBody>
      </p:sp>
      <p:graphicFrame>
        <p:nvGraphicFramePr>
          <p:cNvPr id="691" name="Google Shape;646;p115"/>
          <p:cNvGraphicFramePr/>
          <p:nvPr/>
        </p:nvGraphicFramePr>
        <p:xfrm>
          <a:off x="623520" y="1392120"/>
          <a:ext cx="7238160" cy="28958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579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79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79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79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79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19760" cy="1158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Защита проекта</a:t>
            </a:r>
            <a:endParaRPr b="0" lang="ru-RU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Тема: Интернет-приложение</a:t>
            </a:r>
            <a:endParaRPr b="0" lang="ru-RU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16" name="Google Shape;391;p94"/>
          <p:cNvSpPr/>
          <p:nvPr/>
        </p:nvSpPr>
        <p:spPr>
          <a:xfrm>
            <a:off x="3899520" y="2746440"/>
            <a:ext cx="37011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300" spc="-1" strike="noStrike">
                <a:solidFill>
                  <a:srgbClr val="9857f3"/>
                </a:solidFill>
                <a:latin typeface="Roboto"/>
                <a:ea typeface="Roboto"/>
              </a:rPr>
              <a:t>Андрей Слёзкин</a:t>
            </a:r>
            <a:endParaRPr b="0" lang="ru-RU" sz="2300" spc="-1" strike="noStrike">
              <a:latin typeface="Arial"/>
            </a:endParaRPr>
          </a:p>
        </p:txBody>
      </p:sp>
      <p:sp>
        <p:nvSpPr>
          <p:cNvPr id="517" name="Google Shape;392;p94"/>
          <p:cNvSpPr/>
          <p:nvPr/>
        </p:nvSpPr>
        <p:spPr>
          <a:xfrm>
            <a:off x="3899520" y="3122280"/>
            <a:ext cx="5336640" cy="16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Архитектор системы в Московской Бирже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Образование – ВМиК МГУ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Работаю в IT с 1993 года в различных ролях – разработчик, системный аналитик, руководитель проектов, архитектор</a:t>
            </a:r>
            <a:endParaRPr b="0" lang="ru-RU" sz="1300" spc="-1" strike="noStrike">
              <a:latin typeface="Arial"/>
            </a:endParaRPr>
          </a:p>
        </p:txBody>
      </p:sp>
      <p:pic>
        <p:nvPicPr>
          <p:cNvPr id="518" name="" descr=""/>
          <p:cNvPicPr/>
          <p:nvPr/>
        </p:nvPicPr>
        <p:blipFill>
          <a:blip r:embed="rId1"/>
          <a:stretch/>
        </p:blipFill>
        <p:spPr>
          <a:xfrm>
            <a:off x="541440" y="2101680"/>
            <a:ext cx="1798200" cy="239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573480" y="388080"/>
            <a:ext cx="8209800" cy="871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900" spc="-1" strike="noStrike">
                <a:solidFill>
                  <a:srgbClr val="000000"/>
                </a:solidFill>
                <a:latin typeface="Roboto"/>
                <a:ea typeface="Roboto"/>
              </a:rPr>
              <a:t>Слайд со списком</a:t>
            </a:r>
            <a:endParaRPr b="0" lang="ru-RU" sz="2900" spc="-1" strike="noStrike">
              <a:latin typeface="Arial"/>
            </a:endParaRPr>
          </a:p>
        </p:txBody>
      </p:sp>
      <p:graphicFrame>
        <p:nvGraphicFramePr>
          <p:cNvPr id="693" name="Google Shape;652;p116"/>
          <p:cNvGraphicFramePr/>
          <p:nvPr/>
        </p:nvGraphicFramePr>
        <p:xfrm>
          <a:off x="630000" y="1258560"/>
          <a:ext cx="8209800" cy="149472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endParaRPr b="0" lang="ru-RU" sz="17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016280">
                <a:tc>
                  <a:txBody>
                    <a:bodyPr lIns="91080" r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Гипотеза</a:t>
                      </a:r>
                      <a:endParaRPr b="0" lang="ru-RU" sz="1500" spc="-1" strike="noStrike"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ru-RU" sz="1500" spc="-1" strike="noStrike"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pc="-1" strike="noStrike"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Настройки</a:t>
                      </a:r>
                      <a:endParaRPr b="0" lang="ru-RU" sz="1500" spc="-1" strike="noStrike"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Метрики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612000" y="400680"/>
            <a:ext cx="8213760" cy="109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Главная мысль </a:t>
            </a:r>
            <a:endParaRPr b="0" lang="ru-RU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слайда  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title"/>
          </p:nvPr>
        </p:nvSpPr>
        <p:spPr>
          <a:xfrm>
            <a:off x="612000" y="1647000"/>
            <a:ext cx="4239360" cy="268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случае, если мы обнаружили превышение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по какому-то определенному параметру, то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lang="ru-RU" sz="1300" spc="-1" strike="noStrike">
              <a:latin typeface="Arial"/>
            </a:endParaRPr>
          </a:p>
        </p:txBody>
      </p:sp>
      <p:pic>
        <p:nvPicPr>
          <p:cNvPr id="696" name="Google Shape;659;p117" descr=""/>
          <p:cNvPicPr/>
          <p:nvPr/>
        </p:nvPicPr>
        <p:blipFill>
          <a:blip r:embed="rId1"/>
          <a:srcRect l="18650" t="0" r="26457" b="0"/>
          <a:stretch/>
        </p:blipFill>
        <p:spPr>
          <a:xfrm>
            <a:off x="5235120" y="0"/>
            <a:ext cx="3908160" cy="5142960"/>
          </a:xfrm>
          <a:prstGeom prst="rect">
            <a:avLst/>
          </a:prstGeom>
          <a:ln w="0">
            <a:noFill/>
          </a:ln>
        </p:spPr>
      </p:pic>
      <p:sp>
        <p:nvSpPr>
          <p:cNvPr id="697" name="Google Shape;660;p117"/>
          <p:cNvSpPr/>
          <p:nvPr/>
        </p:nvSpPr>
        <p:spPr>
          <a:xfrm>
            <a:off x="612000" y="4496760"/>
            <a:ext cx="42393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13d85"/>
                </a:solidFill>
                <a:latin typeface="Roboto"/>
                <a:ea typeface="Roboto"/>
              </a:rPr>
              <a:t>ссылка на источник кегль 11: </a:t>
            </a:r>
            <a:r>
              <a:rPr b="0" lang="ru" sz="1100" spc="-1" strike="noStrike" u="sng">
                <a:solidFill>
                  <a:srgbClr val="8b8ee3"/>
                </a:solidFill>
                <a:uFillTx/>
                <a:latin typeface="Roboto"/>
                <a:ea typeface="Roboto"/>
                <a:hlinkClick r:id="rId2"/>
              </a:rPr>
              <a:t>https://habr.com/ru/companies/rosatom/articles/841842/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5501520" y="552600"/>
            <a:ext cx="3351240" cy="37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333333"/>
              </a:buClr>
              <a:buFont typeface="Roboto"/>
              <a:buChar char="●"/>
            </a:pPr>
            <a:r>
              <a:rPr b="0" lang="ru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случае, если мы обнаружили превышение по какому-то определенному параметру, </a:t>
            </a:r>
            <a:endParaRPr b="0" lang="ru-RU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то нам необходимо разобраться </a:t>
            </a:r>
            <a:endParaRPr b="0" lang="ru-RU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причинах произошедшего, </a:t>
            </a:r>
            <a:endParaRPr b="0" lang="ru-RU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и здесь нам на помощь </a:t>
            </a:r>
            <a:endParaRPr b="0" lang="ru-RU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приходят журналы событий сервисов. </a:t>
            </a:r>
            <a:endParaRPr b="0" lang="ru-RU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333333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логах можно найти много полезной информации касающейся проблем </a:t>
            </a:r>
            <a:endParaRPr b="0" lang="ru-RU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работе приложения, по сути, если событие в принципе логируется, то мы можем его найти </a:t>
            </a:r>
            <a:endParaRPr b="0" lang="ru-RU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и проанализировать.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699" name="Google Shape;666;p118" descr=""/>
          <p:cNvPicPr/>
          <p:nvPr/>
        </p:nvPicPr>
        <p:blipFill>
          <a:blip r:embed="rId1"/>
          <a:srcRect l="16644" t="0" r="8317" b="0"/>
          <a:stretch/>
        </p:blipFill>
        <p:spPr>
          <a:xfrm>
            <a:off x="-74880" y="0"/>
            <a:ext cx="5343480" cy="5142960"/>
          </a:xfrm>
          <a:prstGeom prst="rect">
            <a:avLst/>
          </a:prstGeom>
          <a:ln w="0">
            <a:noFill/>
          </a:ln>
        </p:spPr>
      </p:pic>
      <p:sp>
        <p:nvSpPr>
          <p:cNvPr id="700" name="Google Shape;667;p118"/>
          <p:cNvSpPr/>
          <p:nvPr/>
        </p:nvSpPr>
        <p:spPr>
          <a:xfrm>
            <a:off x="5835960" y="4258080"/>
            <a:ext cx="31611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13d85"/>
                </a:solidFill>
                <a:latin typeface="Roboto"/>
                <a:ea typeface="Roboto"/>
              </a:rPr>
              <a:t>ссылка на источник кегль 11: </a:t>
            </a:r>
            <a:r>
              <a:rPr b="0" lang="ru" sz="1100" spc="-1" strike="noStrike" u="sng">
                <a:solidFill>
                  <a:srgbClr val="8b8ee3"/>
                </a:solidFill>
                <a:uFillTx/>
                <a:latin typeface="Roboto"/>
                <a:ea typeface="Roboto"/>
                <a:hlinkClick r:id="rId2"/>
              </a:rPr>
              <a:t>https://habr.com/ru/companies/rosatom/articles/841842/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672;p119"/>
          <p:cNvSpPr/>
          <p:nvPr/>
        </p:nvSpPr>
        <p:spPr>
          <a:xfrm>
            <a:off x="630720" y="1717560"/>
            <a:ext cx="3905640" cy="16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300" spc="-1" strike="noStrike">
                <a:solidFill>
                  <a:srgbClr val="000000"/>
                </a:solidFill>
                <a:latin typeface="Roboto"/>
                <a:ea typeface="Roboto"/>
              </a:rPr>
              <a:t>Главная мысль </a:t>
            </a:r>
            <a:endParaRPr b="0" lang="ru-RU" sz="3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300" spc="-1" strike="noStrike">
                <a:solidFill>
                  <a:srgbClr val="000000"/>
                </a:solidFill>
                <a:latin typeface="Roboto"/>
                <a:ea typeface="Roboto"/>
              </a:rPr>
              <a:t>слайда, тезис, определение</a:t>
            </a:r>
            <a:endParaRPr b="0" lang="ru-RU" sz="3300" spc="-1" strike="noStrike">
              <a:latin typeface="Arial"/>
            </a:endParaRPr>
          </a:p>
        </p:txBody>
      </p:sp>
      <p:pic>
        <p:nvPicPr>
          <p:cNvPr id="702" name="Google Shape;673;p119" descr=""/>
          <p:cNvPicPr/>
          <p:nvPr/>
        </p:nvPicPr>
        <p:blipFill>
          <a:blip r:embed="rId1"/>
          <a:stretch/>
        </p:blipFill>
        <p:spPr>
          <a:xfrm>
            <a:off x="4151880" y="163440"/>
            <a:ext cx="514296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23520" y="42588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3 колонками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704" name="Google Shape;679;p120"/>
          <p:cNvSpPr/>
          <p:nvPr/>
        </p:nvSpPr>
        <p:spPr>
          <a:xfrm>
            <a:off x="1394280" y="2747880"/>
            <a:ext cx="2158560" cy="19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"/>
                <a:ea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  <p:sp>
        <p:nvSpPr>
          <p:cNvPr id="705" name="Google Shape;680;p120"/>
          <p:cNvSpPr/>
          <p:nvPr/>
        </p:nvSpPr>
        <p:spPr>
          <a:xfrm>
            <a:off x="3670920" y="2747880"/>
            <a:ext cx="2158560" cy="20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"/>
                <a:ea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  <p:sp>
        <p:nvSpPr>
          <p:cNvPr id="706" name="Google Shape;681;p120"/>
          <p:cNvSpPr/>
          <p:nvPr/>
        </p:nvSpPr>
        <p:spPr>
          <a:xfrm>
            <a:off x="5947200" y="2747880"/>
            <a:ext cx="2158560" cy="20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"/>
                <a:ea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  <p:pic>
        <p:nvPicPr>
          <p:cNvPr id="707" name="Google Shape;682;p120" descr=""/>
          <p:cNvPicPr/>
          <p:nvPr/>
        </p:nvPicPr>
        <p:blipFill>
          <a:blip r:embed="rId1"/>
          <a:stretch/>
        </p:blipFill>
        <p:spPr>
          <a:xfrm>
            <a:off x="6683760" y="1792080"/>
            <a:ext cx="685080" cy="685080"/>
          </a:xfrm>
          <a:prstGeom prst="rect">
            <a:avLst/>
          </a:prstGeom>
          <a:ln w="0">
            <a:noFill/>
          </a:ln>
        </p:spPr>
      </p:pic>
      <p:pic>
        <p:nvPicPr>
          <p:cNvPr id="708" name="Google Shape;683;p120" descr=""/>
          <p:cNvPicPr/>
          <p:nvPr/>
        </p:nvPicPr>
        <p:blipFill>
          <a:blip r:embed="rId2"/>
          <a:stretch/>
        </p:blipFill>
        <p:spPr>
          <a:xfrm>
            <a:off x="4229280" y="1792080"/>
            <a:ext cx="685080" cy="685080"/>
          </a:xfrm>
          <a:prstGeom prst="rect">
            <a:avLst/>
          </a:prstGeom>
          <a:ln w="0">
            <a:noFill/>
          </a:ln>
        </p:spPr>
      </p:pic>
      <p:pic>
        <p:nvPicPr>
          <p:cNvPr id="709" name="Google Shape;684;p120" descr=""/>
          <p:cNvPicPr/>
          <p:nvPr/>
        </p:nvPicPr>
        <p:blipFill>
          <a:blip r:embed="rId3"/>
          <a:stretch/>
        </p:blipFill>
        <p:spPr>
          <a:xfrm>
            <a:off x="1946880" y="1792080"/>
            <a:ext cx="685080" cy="68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66513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3 колонками  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711" name="Google Shape;690;p121"/>
          <p:cNvSpPr/>
          <p:nvPr/>
        </p:nvSpPr>
        <p:spPr>
          <a:xfrm>
            <a:off x="915120" y="1508040"/>
            <a:ext cx="2337840" cy="321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2" name="Google Shape;691;p121"/>
          <p:cNvSpPr/>
          <p:nvPr/>
        </p:nvSpPr>
        <p:spPr>
          <a:xfrm>
            <a:off x="3468600" y="1508040"/>
            <a:ext cx="2337840" cy="321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3" name="Google Shape;692;p121"/>
          <p:cNvSpPr/>
          <p:nvPr/>
        </p:nvSpPr>
        <p:spPr>
          <a:xfrm>
            <a:off x="6021720" y="1508040"/>
            <a:ext cx="2337840" cy="321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4" name="Google Shape;693;p121"/>
          <p:cNvSpPr/>
          <p:nvPr/>
        </p:nvSpPr>
        <p:spPr>
          <a:xfrm>
            <a:off x="1281600" y="1341720"/>
            <a:ext cx="1604880" cy="11584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Google Shape;694;p121"/>
          <p:cNvSpPr/>
          <p:nvPr/>
        </p:nvSpPr>
        <p:spPr>
          <a:xfrm>
            <a:off x="3835080" y="1341720"/>
            <a:ext cx="1604880" cy="115848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Google Shape;695;p121"/>
          <p:cNvSpPr/>
          <p:nvPr/>
        </p:nvSpPr>
        <p:spPr>
          <a:xfrm>
            <a:off x="6388200" y="1341720"/>
            <a:ext cx="1604880" cy="115848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Google Shape;696;p121"/>
          <p:cNvSpPr/>
          <p:nvPr/>
        </p:nvSpPr>
        <p:spPr>
          <a:xfrm>
            <a:off x="1053360" y="2732760"/>
            <a:ext cx="2061360" cy="17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333333"/>
                </a:solidFill>
                <a:latin typeface="Roboto"/>
                <a:ea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333333"/>
                </a:solidFill>
                <a:latin typeface="Roboto"/>
                <a:ea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 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718" name="Google Shape;697;p121"/>
          <p:cNvSpPr/>
          <p:nvPr/>
        </p:nvSpPr>
        <p:spPr>
          <a:xfrm>
            <a:off x="3681360" y="2732760"/>
            <a:ext cx="2061360" cy="17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333333"/>
                </a:solidFill>
                <a:latin typeface="Roboto"/>
                <a:ea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333333"/>
                </a:solidFill>
                <a:latin typeface="Roboto"/>
                <a:ea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 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719" name="Google Shape;698;p121"/>
          <p:cNvSpPr/>
          <p:nvPr/>
        </p:nvSpPr>
        <p:spPr>
          <a:xfrm>
            <a:off x="6159960" y="2732760"/>
            <a:ext cx="2061360" cy="17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333333"/>
                </a:solidFill>
                <a:latin typeface="Roboto"/>
                <a:ea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333333"/>
                </a:solidFill>
                <a:latin typeface="Roboto"/>
                <a:ea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 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03;p122" descr=""/>
          <p:cNvPicPr/>
          <p:nvPr/>
        </p:nvPicPr>
        <p:blipFill>
          <a:blip r:embed="rId1"/>
          <a:srcRect l="0" t="-2209" r="0" b="44332"/>
          <a:stretch/>
        </p:blipFill>
        <p:spPr>
          <a:xfrm>
            <a:off x="0" y="-204120"/>
            <a:ext cx="9443160" cy="5347080"/>
          </a:xfrm>
          <a:prstGeom prst="rect">
            <a:avLst/>
          </a:prstGeom>
          <a:ln w="0">
            <a:noFill/>
          </a:ln>
        </p:spPr>
      </p:pic>
      <p:sp>
        <p:nvSpPr>
          <p:cNvPr id="721" name="Google Shape;704;p122"/>
          <p:cNvSpPr/>
          <p:nvPr/>
        </p:nvSpPr>
        <p:spPr>
          <a:xfrm>
            <a:off x="1850040" y="804600"/>
            <a:ext cx="5443200" cy="118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22" name="Google Shape;705;p122"/>
          <p:cNvSpPr/>
          <p:nvPr/>
        </p:nvSpPr>
        <p:spPr>
          <a:xfrm>
            <a:off x="1850040" y="2134440"/>
            <a:ext cx="5443200" cy="118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23" name="Google Shape;706;p122"/>
          <p:cNvSpPr/>
          <p:nvPr/>
        </p:nvSpPr>
        <p:spPr>
          <a:xfrm>
            <a:off x="1850040" y="3464280"/>
            <a:ext cx="5443200" cy="118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24" name="Google Shape;707;p122"/>
          <p:cNvSpPr/>
          <p:nvPr/>
        </p:nvSpPr>
        <p:spPr>
          <a:xfrm>
            <a:off x="2234160" y="928440"/>
            <a:ext cx="48189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725" name="Google Shape;708;p122"/>
          <p:cNvSpPr/>
          <p:nvPr/>
        </p:nvSpPr>
        <p:spPr>
          <a:xfrm>
            <a:off x="2234160" y="2196360"/>
            <a:ext cx="48189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726" name="Google Shape;709;p122"/>
          <p:cNvSpPr/>
          <p:nvPr/>
        </p:nvSpPr>
        <p:spPr>
          <a:xfrm>
            <a:off x="2234160" y="3588120"/>
            <a:ext cx="48189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66513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Заголовок: главная мысль слайда 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728" name="Google Shape;715;p123"/>
          <p:cNvSpPr/>
          <p:nvPr/>
        </p:nvSpPr>
        <p:spPr>
          <a:xfrm>
            <a:off x="749160" y="1582200"/>
            <a:ext cx="3822120" cy="14000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29" name="Google Shape;716;p123"/>
          <p:cNvSpPr/>
          <p:nvPr/>
        </p:nvSpPr>
        <p:spPr>
          <a:xfrm>
            <a:off x="4788000" y="1582200"/>
            <a:ext cx="3822120" cy="14000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0" name="Google Shape;717;p123"/>
          <p:cNvSpPr/>
          <p:nvPr/>
        </p:nvSpPr>
        <p:spPr>
          <a:xfrm>
            <a:off x="887400" y="1715040"/>
            <a:ext cx="3546360" cy="13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Мониторинг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с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и что такое трассировка.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731" name="Google Shape;718;p123"/>
          <p:cNvSpPr/>
          <p:nvPr/>
        </p:nvSpPr>
        <p:spPr>
          <a:xfrm>
            <a:off x="4925880" y="1715040"/>
            <a:ext cx="3546360" cy="13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Мониторинг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с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и что такое трассировка.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732" name="Google Shape;719;p123"/>
          <p:cNvSpPr/>
          <p:nvPr/>
        </p:nvSpPr>
        <p:spPr>
          <a:xfrm>
            <a:off x="749160" y="3182400"/>
            <a:ext cx="3822120" cy="14000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3" name="Google Shape;720;p123"/>
          <p:cNvSpPr/>
          <p:nvPr/>
        </p:nvSpPr>
        <p:spPr>
          <a:xfrm>
            <a:off x="4788000" y="3182400"/>
            <a:ext cx="3822120" cy="14000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4" name="Google Shape;721;p123"/>
          <p:cNvSpPr/>
          <p:nvPr/>
        </p:nvSpPr>
        <p:spPr>
          <a:xfrm>
            <a:off x="887400" y="3315240"/>
            <a:ext cx="3546360" cy="13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Мониторинг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с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и что такое трассировка.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735" name="Google Shape;722;p123"/>
          <p:cNvSpPr/>
          <p:nvPr/>
        </p:nvSpPr>
        <p:spPr>
          <a:xfrm>
            <a:off x="4925880" y="3315240"/>
            <a:ext cx="3546360" cy="13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Мониторинг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с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и что такое трассировка.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27;p124"/>
          <p:cNvSpPr/>
          <p:nvPr/>
        </p:nvSpPr>
        <p:spPr>
          <a:xfrm>
            <a:off x="4680000" y="797040"/>
            <a:ext cx="3996720" cy="8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отношений между ними, атрибутов сущностей,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их типов данных, соглашений об именовании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и правил проверки целостностей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737" name="Google Shape;728;p124"/>
          <p:cNvSpPr/>
          <p:nvPr/>
        </p:nvSpPr>
        <p:spPr>
          <a:xfrm>
            <a:off x="567720" y="1572840"/>
            <a:ext cx="3905640" cy="21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300" spc="-1" strike="noStrike">
                <a:solidFill>
                  <a:srgbClr val="000000"/>
                </a:solidFill>
                <a:latin typeface="Roboto"/>
                <a:ea typeface="Roboto"/>
              </a:rPr>
              <a:t>Мысль, </a:t>
            </a:r>
            <a:endParaRPr b="0" lang="ru-RU" sz="3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300" spc="-1" strike="noStrike">
                <a:solidFill>
                  <a:srgbClr val="000000"/>
                </a:solidFill>
                <a:latin typeface="Roboto"/>
                <a:ea typeface="Roboto"/>
              </a:rPr>
              <a:t>объединяющая пункты списка</a:t>
            </a:r>
            <a:endParaRPr b="0" lang="ru-RU" sz="3300" spc="-1" strike="noStrike">
              <a:latin typeface="Arial"/>
            </a:endParaRPr>
          </a:p>
        </p:txBody>
      </p:sp>
      <p:sp>
        <p:nvSpPr>
          <p:cNvPr id="738" name="Google Shape;729;p124"/>
          <p:cNvSpPr/>
          <p:nvPr/>
        </p:nvSpPr>
        <p:spPr>
          <a:xfrm>
            <a:off x="4680000" y="2016000"/>
            <a:ext cx="3996720" cy="8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отношений между ними, атрибутов сущностей,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их типов данных, соглашений об именовании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и правил проверки целостностей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739" name="Google Shape;730;p124"/>
          <p:cNvSpPr/>
          <p:nvPr/>
        </p:nvSpPr>
        <p:spPr>
          <a:xfrm>
            <a:off x="4680000" y="3387600"/>
            <a:ext cx="3996720" cy="8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отношений между ними, атрибутов сущностей,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их типов данных, соглашений об именовании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Roboto"/>
                <a:ea typeface="Roboto"/>
              </a:rPr>
              <a:t>и правил проверки целостностей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740" name="Google Shape;731;p124"/>
          <p:cNvSpPr/>
          <p:nvPr/>
        </p:nvSpPr>
        <p:spPr>
          <a:xfrm>
            <a:off x="4195800" y="1176480"/>
            <a:ext cx="7520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300" spc="-1" strike="noStrike">
                <a:solidFill>
                  <a:srgbClr val="000000"/>
                </a:solidFill>
                <a:latin typeface="Roboto"/>
                <a:ea typeface="Roboto"/>
              </a:rPr>
              <a:t>1.</a:t>
            </a:r>
            <a:endParaRPr b="0" lang="ru-RU" sz="2300" spc="-1" strike="noStrike">
              <a:latin typeface="Arial"/>
            </a:endParaRPr>
          </a:p>
        </p:txBody>
      </p:sp>
      <p:sp>
        <p:nvSpPr>
          <p:cNvPr id="741" name="Google Shape;732;p124"/>
          <p:cNvSpPr/>
          <p:nvPr/>
        </p:nvSpPr>
        <p:spPr>
          <a:xfrm>
            <a:off x="4195800" y="2434680"/>
            <a:ext cx="7520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300" spc="-1" strike="noStrike">
                <a:solidFill>
                  <a:srgbClr val="000000"/>
                </a:solidFill>
                <a:latin typeface="Roboto"/>
                <a:ea typeface="Roboto"/>
              </a:rPr>
              <a:t>2.</a:t>
            </a:r>
            <a:endParaRPr b="0" lang="ru-RU" sz="2300" spc="-1" strike="noStrike">
              <a:latin typeface="Arial"/>
            </a:endParaRPr>
          </a:p>
        </p:txBody>
      </p:sp>
      <p:sp>
        <p:nvSpPr>
          <p:cNvPr id="742" name="Google Shape;733;p124"/>
          <p:cNvSpPr/>
          <p:nvPr/>
        </p:nvSpPr>
        <p:spPr>
          <a:xfrm>
            <a:off x="4195800" y="3789000"/>
            <a:ext cx="7520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300" spc="-1" strike="noStrike">
                <a:solidFill>
                  <a:srgbClr val="000000"/>
                </a:solidFill>
                <a:latin typeface="Roboto"/>
                <a:ea typeface="Roboto"/>
              </a:rPr>
              <a:t>3.</a:t>
            </a:r>
            <a:endParaRPr b="0" lang="ru-RU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9232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Для структурирования информации можно использовать списки с эмоджи 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744" name="Google Shape;739;p125"/>
          <p:cNvSpPr/>
          <p:nvPr/>
        </p:nvSpPr>
        <p:spPr>
          <a:xfrm>
            <a:off x="1067040" y="1890000"/>
            <a:ext cx="3546360" cy="14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Мониторинг приложений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с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и что такое трассировка.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745" name="Google Shape;740;p125"/>
          <p:cNvSpPr/>
          <p:nvPr/>
        </p:nvSpPr>
        <p:spPr>
          <a:xfrm>
            <a:off x="5105520" y="1890000"/>
            <a:ext cx="3546360" cy="14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Мониторинг приложений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с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и что такое трассировка.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746" name="Google Shape;741;p125"/>
          <p:cNvSpPr/>
          <p:nvPr/>
        </p:nvSpPr>
        <p:spPr>
          <a:xfrm>
            <a:off x="1067040" y="3490200"/>
            <a:ext cx="3546360" cy="14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Мониторинг приложений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с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и что такое трассировка.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747" name="Google Shape;742;p125"/>
          <p:cNvSpPr/>
          <p:nvPr/>
        </p:nvSpPr>
        <p:spPr>
          <a:xfrm>
            <a:off x="5105520" y="3490200"/>
            <a:ext cx="3546360" cy="14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Мониторинг приложений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с приложений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и что такое трассировка.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748" name="Google Shape;743;p125" descr=""/>
          <p:cNvPicPr/>
          <p:nvPr/>
        </p:nvPicPr>
        <p:blipFill>
          <a:blip r:embed="rId1"/>
          <a:stretch/>
        </p:blipFill>
        <p:spPr>
          <a:xfrm>
            <a:off x="4661640" y="1988280"/>
            <a:ext cx="396000" cy="396000"/>
          </a:xfrm>
          <a:prstGeom prst="rect">
            <a:avLst/>
          </a:prstGeom>
          <a:ln w="0">
            <a:noFill/>
          </a:ln>
        </p:spPr>
      </p:pic>
      <p:pic>
        <p:nvPicPr>
          <p:cNvPr id="749" name="Google Shape;744;p125" descr=""/>
          <p:cNvPicPr/>
          <p:nvPr/>
        </p:nvPicPr>
        <p:blipFill>
          <a:blip r:embed="rId2"/>
          <a:stretch/>
        </p:blipFill>
        <p:spPr>
          <a:xfrm>
            <a:off x="630000" y="3586680"/>
            <a:ext cx="396000" cy="396000"/>
          </a:xfrm>
          <a:prstGeom prst="rect">
            <a:avLst/>
          </a:prstGeom>
          <a:ln w="0">
            <a:noFill/>
          </a:ln>
        </p:spPr>
      </p:pic>
      <p:pic>
        <p:nvPicPr>
          <p:cNvPr id="750" name="Google Shape;745;p125" descr=""/>
          <p:cNvPicPr/>
          <p:nvPr/>
        </p:nvPicPr>
        <p:blipFill>
          <a:blip r:embed="rId3"/>
          <a:stretch/>
        </p:blipFill>
        <p:spPr>
          <a:xfrm>
            <a:off x="4661640" y="3586680"/>
            <a:ext cx="396000" cy="396000"/>
          </a:xfrm>
          <a:prstGeom prst="rect">
            <a:avLst/>
          </a:prstGeom>
          <a:ln w="0">
            <a:noFill/>
          </a:ln>
        </p:spPr>
      </p:pic>
      <p:pic>
        <p:nvPicPr>
          <p:cNvPr id="751" name="Google Shape;746;p125" descr=""/>
          <p:cNvPicPr/>
          <p:nvPr/>
        </p:nvPicPr>
        <p:blipFill>
          <a:blip r:embed="rId4"/>
          <a:stretch/>
        </p:blipFill>
        <p:spPr>
          <a:xfrm>
            <a:off x="630000" y="1988280"/>
            <a:ext cx="396000" cy="39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19760" cy="104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План защиты</a:t>
            </a:r>
            <a:endParaRPr b="0" lang="ru-RU" sz="3100" spc="-1" strike="noStrike">
              <a:latin typeface="Arial"/>
            </a:endParaRPr>
          </a:p>
        </p:txBody>
      </p:sp>
      <p:sp>
        <p:nvSpPr>
          <p:cNvPr id="520" name="Google Shape;398;p95"/>
          <p:cNvSpPr/>
          <p:nvPr/>
        </p:nvSpPr>
        <p:spPr>
          <a:xfrm>
            <a:off x="1137960" y="149148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339840" bIns="3398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21" name="Google Shape;399;p95"/>
          <p:cNvSpPr/>
          <p:nvPr/>
        </p:nvSpPr>
        <p:spPr>
          <a:xfrm>
            <a:off x="1137960" y="207144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339840" bIns="3398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22" name="Google Shape;400;p95"/>
          <p:cNvSpPr/>
          <p:nvPr/>
        </p:nvSpPr>
        <p:spPr>
          <a:xfrm>
            <a:off x="1137960" y="265176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339840" bIns="3398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23" name="Google Shape;401;p95"/>
          <p:cNvSpPr/>
          <p:nvPr/>
        </p:nvSpPr>
        <p:spPr>
          <a:xfrm>
            <a:off x="1137960" y="324612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339840" bIns="3398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24" name="Google Shape;402;p95"/>
          <p:cNvSpPr/>
          <p:nvPr/>
        </p:nvSpPr>
        <p:spPr>
          <a:xfrm>
            <a:off x="1137960" y="1679400"/>
            <a:ext cx="360" cy="57960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9857f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Google Shape;403;p95"/>
          <p:cNvSpPr/>
          <p:nvPr/>
        </p:nvSpPr>
        <p:spPr>
          <a:xfrm>
            <a:off x="1137960" y="2259720"/>
            <a:ext cx="360" cy="57960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9857f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Google Shape;404;p95"/>
          <p:cNvSpPr/>
          <p:nvPr/>
        </p:nvSpPr>
        <p:spPr>
          <a:xfrm>
            <a:off x="1137960" y="2839680"/>
            <a:ext cx="360" cy="59400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9857f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Google Shape;405;p95"/>
          <p:cNvSpPr/>
          <p:nvPr/>
        </p:nvSpPr>
        <p:spPr>
          <a:xfrm>
            <a:off x="1137960" y="3434400"/>
            <a:ext cx="360" cy="52596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9857f3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Google Shape;406;p95"/>
          <p:cNvSpPr/>
          <p:nvPr/>
        </p:nvSpPr>
        <p:spPr>
          <a:xfrm>
            <a:off x="1137960" y="377280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339840" bIns="3398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573480" y="388080"/>
            <a:ext cx="8209800" cy="871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900" spc="-1" strike="noStrike">
                <a:solidFill>
                  <a:srgbClr val="000000"/>
                </a:solidFill>
                <a:latin typeface="Roboto"/>
                <a:ea typeface="Roboto"/>
              </a:rPr>
              <a:t>Слайд со списком</a:t>
            </a:r>
            <a:endParaRPr b="0" lang="ru-RU" sz="2900" spc="-1" strike="noStrike">
              <a:latin typeface="Arial"/>
            </a:endParaRPr>
          </a:p>
        </p:txBody>
      </p:sp>
      <p:graphicFrame>
        <p:nvGraphicFramePr>
          <p:cNvPr id="753" name="Google Shape;752;p126"/>
          <p:cNvGraphicFramePr/>
          <p:nvPr/>
        </p:nvGraphicFramePr>
        <p:xfrm>
          <a:off x="725400" y="1163520"/>
          <a:ext cx="6522480" cy="3336480"/>
        </p:xfrm>
        <a:graphic>
          <a:graphicData uri="http://schemas.openxmlformats.org/drawingml/2006/table">
            <a:tbl>
              <a:tblPr/>
              <a:tblGrid>
                <a:gridCol w="6522840"/>
              </a:tblGrid>
              <a:tr h="4788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1. Описание эксперимента </a:t>
                      </a:r>
                      <a:endParaRPr b="0" lang="ru-RU" sz="17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015920">
                <a:tc>
                  <a:txBody>
                    <a:bodyPr lIns="91080" r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Гипотеза</a:t>
                      </a:r>
                      <a:endParaRPr b="0" lang="ru-RU" sz="1500" spc="-1" strike="noStrike"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ru-RU" sz="1500" spc="-1" strike="noStrike"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08520">
                <a:tc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788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054800">
                <a:tc>
                  <a:txBody>
                    <a:bodyPr lIns="91080" r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pc="-1" strike="noStrike"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Настройки</a:t>
                      </a:r>
                      <a:endParaRPr b="0" lang="ru-RU" sz="1500" spc="-1" strike="noStrike"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Метрики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7;p127" descr=""/>
          <p:cNvPicPr/>
          <p:nvPr/>
        </p:nvPicPr>
        <p:blipFill>
          <a:blip r:embed="rId1"/>
          <a:stretch/>
        </p:blipFill>
        <p:spPr>
          <a:xfrm>
            <a:off x="92268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55" name="Google Shape;758;p127" descr=""/>
          <p:cNvPicPr/>
          <p:nvPr/>
        </p:nvPicPr>
        <p:blipFill>
          <a:blip r:embed="rId2"/>
          <a:stretch/>
        </p:blipFill>
        <p:spPr>
          <a:xfrm>
            <a:off x="276840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56" name="Google Shape;759;p127" descr=""/>
          <p:cNvPicPr/>
          <p:nvPr/>
        </p:nvPicPr>
        <p:blipFill>
          <a:blip r:embed="rId3"/>
          <a:stretch/>
        </p:blipFill>
        <p:spPr>
          <a:xfrm>
            <a:off x="452772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57" name="Google Shape;760;p127" descr=""/>
          <p:cNvPicPr/>
          <p:nvPr/>
        </p:nvPicPr>
        <p:blipFill>
          <a:blip r:embed="rId4"/>
          <a:stretch/>
        </p:blipFill>
        <p:spPr>
          <a:xfrm>
            <a:off x="634716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9232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 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759" name="Google Shape;762;p127"/>
          <p:cNvSpPr/>
          <p:nvPr/>
        </p:nvSpPr>
        <p:spPr>
          <a:xfrm>
            <a:off x="1212840" y="1944720"/>
            <a:ext cx="10623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760" name="Google Shape;763;p127"/>
          <p:cNvSpPr/>
          <p:nvPr/>
        </p:nvSpPr>
        <p:spPr>
          <a:xfrm>
            <a:off x="3058560" y="1944720"/>
            <a:ext cx="10623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761" name="Google Shape;764;p127"/>
          <p:cNvSpPr/>
          <p:nvPr/>
        </p:nvSpPr>
        <p:spPr>
          <a:xfrm>
            <a:off x="4817880" y="1944720"/>
            <a:ext cx="10623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762" name="Google Shape;765;p127"/>
          <p:cNvSpPr/>
          <p:nvPr/>
        </p:nvSpPr>
        <p:spPr>
          <a:xfrm>
            <a:off x="6637320" y="1944720"/>
            <a:ext cx="10623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763" name="Google Shape;766;p127"/>
          <p:cNvSpPr/>
          <p:nvPr/>
        </p:nvSpPr>
        <p:spPr>
          <a:xfrm>
            <a:off x="982800" y="3241440"/>
            <a:ext cx="152244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64" name="Google Shape;767;p127"/>
          <p:cNvSpPr/>
          <p:nvPr/>
        </p:nvSpPr>
        <p:spPr>
          <a:xfrm>
            <a:off x="2828520" y="3241440"/>
            <a:ext cx="152244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65" name="Google Shape;768;p127"/>
          <p:cNvSpPr/>
          <p:nvPr/>
        </p:nvSpPr>
        <p:spPr>
          <a:xfrm>
            <a:off x="4587840" y="3241440"/>
            <a:ext cx="152244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66" name="Google Shape;769;p127"/>
          <p:cNvSpPr/>
          <p:nvPr/>
        </p:nvSpPr>
        <p:spPr>
          <a:xfrm>
            <a:off x="6406920" y="3241440"/>
            <a:ext cx="152244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74;p128" descr=""/>
          <p:cNvPicPr/>
          <p:nvPr/>
        </p:nvPicPr>
        <p:blipFill>
          <a:blip r:embed="rId1"/>
          <a:stretch/>
        </p:blipFill>
        <p:spPr>
          <a:xfrm>
            <a:off x="49680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68" name="Google Shape;775;p128" descr=""/>
          <p:cNvPicPr/>
          <p:nvPr/>
        </p:nvPicPr>
        <p:blipFill>
          <a:blip r:embed="rId2"/>
          <a:stretch/>
        </p:blipFill>
        <p:spPr>
          <a:xfrm>
            <a:off x="214596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69" name="Google Shape;776;p128" descr=""/>
          <p:cNvPicPr/>
          <p:nvPr/>
        </p:nvPicPr>
        <p:blipFill>
          <a:blip r:embed="rId3"/>
          <a:stretch/>
        </p:blipFill>
        <p:spPr>
          <a:xfrm>
            <a:off x="376704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70" name="Google Shape;777;p128" descr=""/>
          <p:cNvPicPr/>
          <p:nvPr/>
        </p:nvPicPr>
        <p:blipFill>
          <a:blip r:embed="rId4"/>
          <a:stretch/>
        </p:blipFill>
        <p:spPr>
          <a:xfrm>
            <a:off x="544788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71" name="Google Shape;778;p128" descr=""/>
          <p:cNvPicPr/>
          <p:nvPr/>
        </p:nvPicPr>
        <p:blipFill>
          <a:blip r:embed="rId5"/>
          <a:stretch/>
        </p:blipFill>
        <p:spPr>
          <a:xfrm>
            <a:off x="712872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9232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 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773" name="Google Shape;780;p128"/>
          <p:cNvSpPr/>
          <p:nvPr/>
        </p:nvSpPr>
        <p:spPr>
          <a:xfrm>
            <a:off x="786960" y="1944720"/>
            <a:ext cx="10623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774" name="Google Shape;781;p128"/>
          <p:cNvSpPr/>
          <p:nvPr/>
        </p:nvSpPr>
        <p:spPr>
          <a:xfrm>
            <a:off x="2436120" y="1944720"/>
            <a:ext cx="10623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775" name="Google Shape;782;p128"/>
          <p:cNvSpPr/>
          <p:nvPr/>
        </p:nvSpPr>
        <p:spPr>
          <a:xfrm>
            <a:off x="4057200" y="1944720"/>
            <a:ext cx="10623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776" name="Google Shape;783;p128"/>
          <p:cNvSpPr/>
          <p:nvPr/>
        </p:nvSpPr>
        <p:spPr>
          <a:xfrm>
            <a:off x="5738040" y="1944720"/>
            <a:ext cx="10623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777" name="Google Shape;784;p128"/>
          <p:cNvSpPr/>
          <p:nvPr/>
        </p:nvSpPr>
        <p:spPr>
          <a:xfrm>
            <a:off x="7418880" y="1944720"/>
            <a:ext cx="10623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778" name="Google Shape;785;p128"/>
          <p:cNvSpPr/>
          <p:nvPr/>
        </p:nvSpPr>
        <p:spPr>
          <a:xfrm>
            <a:off x="556560" y="3241440"/>
            <a:ext cx="152244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79" name="Google Shape;786;p128"/>
          <p:cNvSpPr/>
          <p:nvPr/>
        </p:nvSpPr>
        <p:spPr>
          <a:xfrm>
            <a:off x="2206080" y="3241440"/>
            <a:ext cx="152244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80" name="Google Shape;787;p128"/>
          <p:cNvSpPr/>
          <p:nvPr/>
        </p:nvSpPr>
        <p:spPr>
          <a:xfrm>
            <a:off x="3827160" y="3241440"/>
            <a:ext cx="152244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81" name="Google Shape;788;p128"/>
          <p:cNvSpPr/>
          <p:nvPr/>
        </p:nvSpPr>
        <p:spPr>
          <a:xfrm>
            <a:off x="5508000" y="3241440"/>
            <a:ext cx="152244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82" name="Google Shape;789;p128"/>
          <p:cNvSpPr/>
          <p:nvPr/>
        </p:nvSpPr>
        <p:spPr>
          <a:xfrm>
            <a:off x="7188840" y="3241440"/>
            <a:ext cx="152244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94;p129" descr=""/>
          <p:cNvPicPr/>
          <p:nvPr/>
        </p:nvPicPr>
        <p:blipFill>
          <a:blip r:embed="rId1"/>
          <a:stretch/>
        </p:blipFill>
        <p:spPr>
          <a:xfrm>
            <a:off x="1279800" y="146268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84" name="Google Shape;795;p129" descr=""/>
          <p:cNvPicPr/>
          <p:nvPr/>
        </p:nvPicPr>
        <p:blipFill>
          <a:blip r:embed="rId2"/>
          <a:stretch/>
        </p:blipFill>
        <p:spPr>
          <a:xfrm>
            <a:off x="1279800" y="217584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85" name="Google Shape;796;p129" descr=""/>
          <p:cNvPicPr/>
          <p:nvPr/>
        </p:nvPicPr>
        <p:blipFill>
          <a:blip r:embed="rId3"/>
          <a:stretch/>
        </p:blipFill>
        <p:spPr>
          <a:xfrm>
            <a:off x="1279800" y="285192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86" name="Google Shape;797;p129" descr=""/>
          <p:cNvPicPr/>
          <p:nvPr/>
        </p:nvPicPr>
        <p:blipFill>
          <a:blip r:embed="rId4"/>
          <a:stretch/>
        </p:blipFill>
        <p:spPr>
          <a:xfrm>
            <a:off x="1279800" y="352008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87" name="Google Shape;798;p129" descr=""/>
          <p:cNvPicPr/>
          <p:nvPr/>
        </p:nvPicPr>
        <p:blipFill>
          <a:blip r:embed="rId5"/>
          <a:stretch/>
        </p:blipFill>
        <p:spPr>
          <a:xfrm>
            <a:off x="1279800" y="418788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9232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 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789" name="Google Shape;800;p129"/>
          <p:cNvSpPr/>
          <p:nvPr/>
        </p:nvSpPr>
        <p:spPr>
          <a:xfrm>
            <a:off x="1508040" y="1552320"/>
            <a:ext cx="8366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790" name="Google Shape;801;p129"/>
          <p:cNvSpPr/>
          <p:nvPr/>
        </p:nvSpPr>
        <p:spPr>
          <a:xfrm>
            <a:off x="1508040" y="2265480"/>
            <a:ext cx="8366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791" name="Google Shape;802;p129"/>
          <p:cNvSpPr/>
          <p:nvPr/>
        </p:nvSpPr>
        <p:spPr>
          <a:xfrm>
            <a:off x="1508040" y="2941560"/>
            <a:ext cx="8366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792" name="Google Shape;803;p129"/>
          <p:cNvSpPr/>
          <p:nvPr/>
        </p:nvSpPr>
        <p:spPr>
          <a:xfrm>
            <a:off x="1508040" y="3609720"/>
            <a:ext cx="8366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793" name="Google Shape;804;p129"/>
          <p:cNvSpPr/>
          <p:nvPr/>
        </p:nvSpPr>
        <p:spPr>
          <a:xfrm>
            <a:off x="1508040" y="4277520"/>
            <a:ext cx="8366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794" name="Google Shape;805;p129"/>
          <p:cNvSpPr/>
          <p:nvPr/>
        </p:nvSpPr>
        <p:spPr>
          <a:xfrm>
            <a:off x="2955240" y="1531440"/>
            <a:ext cx="445824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95" name="Google Shape;806;p129"/>
          <p:cNvSpPr/>
          <p:nvPr/>
        </p:nvSpPr>
        <p:spPr>
          <a:xfrm>
            <a:off x="2955240" y="2244600"/>
            <a:ext cx="445824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96" name="Google Shape;807;p129"/>
          <p:cNvSpPr/>
          <p:nvPr/>
        </p:nvSpPr>
        <p:spPr>
          <a:xfrm>
            <a:off x="2955240" y="2921040"/>
            <a:ext cx="445824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97" name="Google Shape;808;p129"/>
          <p:cNvSpPr/>
          <p:nvPr/>
        </p:nvSpPr>
        <p:spPr>
          <a:xfrm>
            <a:off x="2955240" y="3588840"/>
            <a:ext cx="445824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798" name="Google Shape;809;p129"/>
          <p:cNvSpPr/>
          <p:nvPr/>
        </p:nvSpPr>
        <p:spPr>
          <a:xfrm>
            <a:off x="2955240" y="4256640"/>
            <a:ext cx="445824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</a:r>
            <a:endParaRPr b="0" lang="ru-RU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814;p130" descr=""/>
          <p:cNvPicPr/>
          <p:nvPr/>
        </p:nvPicPr>
        <p:blipFill>
          <a:blip r:embed="rId1"/>
          <a:stretch/>
        </p:blipFill>
        <p:spPr>
          <a:xfrm>
            <a:off x="1779120" y="1028520"/>
            <a:ext cx="5861160" cy="4256280"/>
          </a:xfrm>
          <a:prstGeom prst="rect">
            <a:avLst/>
          </a:prstGeom>
          <a:ln w="0">
            <a:noFill/>
          </a:ln>
        </p:spPr>
      </p:pic>
      <p:sp>
        <p:nvSpPr>
          <p:cNvPr id="800" name="Google Shape;815;p130"/>
          <p:cNvSpPr/>
          <p:nvPr/>
        </p:nvSpPr>
        <p:spPr>
          <a:xfrm>
            <a:off x="4701600" y="171756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1" name="Google Shape;816;p130"/>
          <p:cNvSpPr/>
          <p:nvPr/>
        </p:nvSpPr>
        <p:spPr>
          <a:xfrm>
            <a:off x="5652360" y="284292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2" name="Google Shape;817;p130"/>
          <p:cNvSpPr/>
          <p:nvPr/>
        </p:nvSpPr>
        <p:spPr>
          <a:xfrm>
            <a:off x="5197680" y="396792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3" name="Google Shape;818;p130"/>
          <p:cNvSpPr/>
          <p:nvPr/>
        </p:nvSpPr>
        <p:spPr>
          <a:xfrm>
            <a:off x="3180240" y="428724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4" name="Google Shape;819;p130"/>
          <p:cNvSpPr/>
          <p:nvPr/>
        </p:nvSpPr>
        <p:spPr>
          <a:xfrm>
            <a:off x="1617120" y="352188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5" name="Google Shape;820;p130"/>
          <p:cNvSpPr/>
          <p:nvPr/>
        </p:nvSpPr>
        <p:spPr>
          <a:xfrm>
            <a:off x="1380600" y="257472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6" name="Google Shape;821;p130"/>
          <p:cNvSpPr/>
          <p:nvPr/>
        </p:nvSpPr>
        <p:spPr>
          <a:xfrm>
            <a:off x="592920" y="381960"/>
            <a:ext cx="855036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Определения, которые нужно сгруппировать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807" name="Google Shape;822;p130"/>
          <p:cNvSpPr/>
          <p:nvPr/>
        </p:nvSpPr>
        <p:spPr>
          <a:xfrm>
            <a:off x="3457800" y="2796480"/>
            <a:ext cx="173916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800" spc="-1" strike="noStrike">
                <a:solidFill>
                  <a:srgbClr val="ffffff"/>
                </a:solidFill>
                <a:latin typeface="Roboto"/>
                <a:ea typeface="Roboto"/>
              </a:rPr>
              <a:t>Центральное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800" spc="-1" strike="noStrike">
                <a:solidFill>
                  <a:srgbClr val="ffffff"/>
                </a:solidFill>
                <a:latin typeface="Roboto"/>
                <a:ea typeface="Roboto"/>
              </a:rPr>
              <a:t>определение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08" name="Google Shape;823;p130"/>
          <p:cNvSpPr/>
          <p:nvPr/>
        </p:nvSpPr>
        <p:spPr>
          <a:xfrm>
            <a:off x="2537280" y="162756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9" name="Google Shape;824;p130"/>
          <p:cNvSpPr/>
          <p:nvPr/>
        </p:nvSpPr>
        <p:spPr>
          <a:xfrm>
            <a:off x="1499760" y="2690280"/>
            <a:ext cx="1394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810" name="Google Shape;825;p130"/>
          <p:cNvSpPr/>
          <p:nvPr/>
        </p:nvSpPr>
        <p:spPr>
          <a:xfrm>
            <a:off x="2610000" y="1762560"/>
            <a:ext cx="147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811" name="Google Shape;826;p130"/>
          <p:cNvSpPr/>
          <p:nvPr/>
        </p:nvSpPr>
        <p:spPr>
          <a:xfrm>
            <a:off x="4802760" y="1833120"/>
            <a:ext cx="17391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812" name="Google Shape;827;p130"/>
          <p:cNvSpPr/>
          <p:nvPr/>
        </p:nvSpPr>
        <p:spPr>
          <a:xfrm>
            <a:off x="5760360" y="2958120"/>
            <a:ext cx="17391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813" name="Google Shape;828;p130"/>
          <p:cNvSpPr/>
          <p:nvPr/>
        </p:nvSpPr>
        <p:spPr>
          <a:xfrm>
            <a:off x="5301000" y="4083480"/>
            <a:ext cx="17391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814" name="Google Shape;829;p130"/>
          <p:cNvSpPr/>
          <p:nvPr/>
        </p:nvSpPr>
        <p:spPr>
          <a:xfrm>
            <a:off x="3295800" y="4402800"/>
            <a:ext cx="17391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815" name="Google Shape;830;p130"/>
          <p:cNvSpPr/>
          <p:nvPr/>
        </p:nvSpPr>
        <p:spPr>
          <a:xfrm>
            <a:off x="1718280" y="3618000"/>
            <a:ext cx="173916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1</a:t>
            </a:r>
            <a:endParaRPr b="0" lang="ru-RU" sz="3100" spc="-1" strike="noStrike">
              <a:latin typeface="Arial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 type="subTitle"/>
          </p:nvPr>
        </p:nvSpPr>
        <p:spPr>
          <a:xfrm>
            <a:off x="754560" y="1516320"/>
            <a:ext cx="8028360" cy="3406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83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**a;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указатель на указатель на строку элементов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i, j, n, m;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"chcp 1251"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"cls"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строк: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&amp;n);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столбцов: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&amp;m);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указатели на строки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**)malloc (n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int*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Ввод элементов массива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(i = 0; i&lt;n; i++)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строкам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a[i]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*)malloc(m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(j = 0; j&lt;m; j++)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столбцам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"a[%d][%d] =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i, j);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&amp;a[i][j]);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</p:txBody>
      </p:sp>
      <p:sp>
        <p:nvSpPr>
          <p:cNvPr id="818" name="Google Shape;837;p131"/>
          <p:cNvSpPr/>
          <p:nvPr/>
        </p:nvSpPr>
        <p:spPr>
          <a:xfrm>
            <a:off x="2382120" y="2921760"/>
            <a:ext cx="1524240" cy="188640"/>
          </a:xfrm>
          <a:prstGeom prst="rect">
            <a:avLst/>
          </a:prstGeom>
          <a:noFill/>
          <a:ln w="9525">
            <a:solidFill>
              <a:srgbClr val="013d8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Google Shape;838;p131"/>
          <p:cNvSpPr/>
          <p:nvPr/>
        </p:nvSpPr>
        <p:spPr>
          <a:xfrm>
            <a:off x="5605200" y="2159280"/>
            <a:ext cx="2662920" cy="452880"/>
          </a:xfrm>
          <a:prstGeom prst="rect">
            <a:avLst/>
          </a:prstGeom>
          <a:solidFill>
            <a:schemeClr val="lt1"/>
          </a:solidFill>
          <a:ln w="9525">
            <a:solidFill>
              <a:srgbClr val="013d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(n * </a:t>
            </a:r>
            <a:r>
              <a:rPr b="0" lang="ru" sz="17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700" spc="-1" strike="noStrike">
                <a:solidFill>
                  <a:srgbClr val="0645ad"/>
                </a:solidFill>
                <a:latin typeface="Courier New"/>
                <a:ea typeface="Courier New"/>
              </a:rPr>
              <a:t>int*</a:t>
            </a:r>
            <a:r>
              <a:rPr b="0" lang="ru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))</a:t>
            </a:r>
            <a:endParaRPr b="0" lang="ru-RU" sz="1700" spc="-1" strike="noStrike">
              <a:latin typeface="Arial"/>
            </a:endParaRPr>
          </a:p>
        </p:txBody>
      </p:sp>
      <p:sp>
        <p:nvSpPr>
          <p:cNvPr id="820" name="Google Shape;839;p131"/>
          <p:cNvSpPr/>
          <p:nvPr/>
        </p:nvSpPr>
        <p:spPr>
          <a:xfrm flipH="1">
            <a:off x="3906360" y="2386080"/>
            <a:ext cx="1697760" cy="629640"/>
          </a:xfrm>
          <a:prstGeom prst="curvedConnector3">
            <a:avLst>
              <a:gd name="adj1" fmla="val 50001"/>
            </a:avLst>
          </a:prstGeom>
          <a:noFill/>
          <a:ln w="19050">
            <a:solidFill>
              <a:srgbClr val="013d8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2</a:t>
            </a:r>
            <a:endParaRPr b="0" lang="ru-RU" sz="3100" spc="-1" strike="noStrike"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 type="subTitle"/>
          </p:nvPr>
        </p:nvSpPr>
        <p:spPr>
          <a:xfrm>
            <a:off x="754560" y="1516320"/>
            <a:ext cx="8225640" cy="34545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84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**a;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указатель на указатель на строку элементов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i, j, n, m;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"chcp 1251"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"cls"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строк: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&amp;n);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столбцов: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&amp;m);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указатели на строки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**)malloc (n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int*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Ввод элементов массива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(i = 0; i&lt;n; i++)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строкам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a[i]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*)malloc(m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(j = 0; j&lt;m; j++)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столбцам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"a[%d][%d] =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i, j);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&amp;a[i][j]);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3</a:t>
            </a:r>
            <a:endParaRPr b="0" lang="ru-RU" sz="3100" spc="-1" strike="noStrike"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subTitle"/>
          </p:nvPr>
        </p:nvSpPr>
        <p:spPr>
          <a:xfrm>
            <a:off x="754560" y="1516320"/>
            <a:ext cx="8181360" cy="3224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78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int **a;  // указатель на указатель на строку элементов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int i, j, n, m;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system("chcp 1251");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system("cls");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printf("Введите количество строк: ");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scanf("%d", &amp;n);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printf("Введите количество столбцов: ");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scanf("%d", &amp;m);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// Выделение памяти под указатели на строки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a = (int**)malloc(n * sizeof(int*));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// Ввод элементов массива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for (i = 0; i&lt;n; i++)  // цикл по строкам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a[i] = (int*)malloc(m * sizeof(int));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for (j = 0; j&lt;m; j++)  // цикл по столбцам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printf("a[%d][%d] = ", i, j);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scanf("%d", &amp;a[i][j]);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}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654840" y="4010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таблицей</a:t>
            </a:r>
            <a:endParaRPr b="0" lang="ru-RU" sz="3000" spc="-1" strike="noStrike">
              <a:latin typeface="Arial"/>
            </a:endParaRPr>
          </a:p>
        </p:txBody>
      </p:sp>
      <p:graphicFrame>
        <p:nvGraphicFramePr>
          <p:cNvPr id="826" name="Google Shape;857;p134"/>
          <p:cNvGraphicFramePr/>
          <p:nvPr/>
        </p:nvGraphicFramePr>
        <p:xfrm>
          <a:off x="654840" y="1367280"/>
          <a:ext cx="7833600" cy="2949480"/>
        </p:xfrm>
        <a:graphic>
          <a:graphicData uri="http://schemas.openxmlformats.org/drawingml/2006/table">
            <a:tbl>
              <a:tblPr/>
              <a:tblGrid>
                <a:gridCol w="2269440"/>
                <a:gridCol w="2636640"/>
                <a:gridCol w="2927880"/>
              </a:tblGrid>
              <a:tr h="705960"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3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62;p135" descr=""/>
          <p:cNvPicPr/>
          <p:nvPr/>
        </p:nvPicPr>
        <p:blipFill>
          <a:blip r:embed="rId1"/>
          <a:srcRect l="0" t="-2209" r="0" b="44332"/>
          <a:stretch/>
        </p:blipFill>
        <p:spPr>
          <a:xfrm>
            <a:off x="0" y="-204120"/>
            <a:ext cx="9443160" cy="5347080"/>
          </a:xfrm>
          <a:prstGeom prst="rect">
            <a:avLst/>
          </a:prstGeom>
          <a:ln w="0">
            <a:noFill/>
          </a:ln>
        </p:spPr>
      </p:pic>
      <p:sp>
        <p:nvSpPr>
          <p:cNvPr id="828" name="Google Shape;863;p135"/>
          <p:cNvSpPr/>
          <p:nvPr/>
        </p:nvSpPr>
        <p:spPr>
          <a:xfrm>
            <a:off x="735480" y="797400"/>
            <a:ext cx="7130160" cy="38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Единственно верного </a:t>
            </a:r>
            <a:endParaRPr b="0" lang="ru-RU" sz="4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решения не существует. </a:t>
            </a:r>
            <a:endParaRPr b="0" lang="ru-RU" sz="4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Хотя существует </a:t>
            </a:r>
            <a:endParaRPr b="0" lang="ru-RU" sz="4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много неверных.</a:t>
            </a:r>
            <a:endParaRPr b="0" lang="ru-RU" sz="4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ru-RU" sz="2500" spc="-1" strike="noStrike">
              <a:latin typeface="Arial"/>
            </a:endParaRPr>
          </a:p>
        </p:txBody>
      </p:sp>
      <p:sp>
        <p:nvSpPr>
          <p:cNvPr id="829" name="Google Shape;864;p135"/>
          <p:cNvSpPr/>
          <p:nvPr/>
        </p:nvSpPr>
        <p:spPr>
          <a:xfrm>
            <a:off x="5527800" y="3852000"/>
            <a:ext cx="3415680" cy="103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800" spc="-1" strike="noStrike">
                <a:solidFill>
                  <a:srgbClr val="ffffff"/>
                </a:solidFill>
                <a:latin typeface="Roboto"/>
                <a:ea typeface="Roboto"/>
              </a:rPr>
              <a:t>Дэвид Акин, NASA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411;p96"/>
          <p:cNvSpPr/>
          <p:nvPr/>
        </p:nvSpPr>
        <p:spPr>
          <a:xfrm>
            <a:off x="560520" y="324720"/>
            <a:ext cx="8519760" cy="13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3000" spc="-1" strike="noStrike">
              <a:latin typeface="Arial"/>
            </a:endParaRPr>
          </a:p>
        </p:txBody>
      </p:sp>
      <p:graphicFrame>
        <p:nvGraphicFramePr>
          <p:cNvPr id="530" name="Google Shape;412;p96"/>
          <p:cNvGraphicFramePr/>
          <p:nvPr/>
        </p:nvGraphicFramePr>
        <p:xfrm>
          <a:off x="952560" y="2382120"/>
          <a:ext cx="7238160" cy="29991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6627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Разработать общую концепцию в соответствии с принципами микросервисной архитектуры</a:t>
                      </a:r>
                      <a:endParaRPr b="0" lang="ru-RU" sz="14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6519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Разработать приложение</a:t>
                      </a:r>
                      <a:endParaRPr b="0" lang="ru-RU" sz="14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6519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Провести исследование приложения по тестовым сценариям и визуализировать его поведение.</a:t>
                      </a:r>
                      <a:endParaRPr b="0" lang="ru-RU" sz="14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6519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 т.д.</a:t>
                      </a:r>
                      <a:endParaRPr b="0" lang="ru-RU" sz="14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1" name="Google Shape;413;p96"/>
          <p:cNvSpPr/>
          <p:nvPr/>
        </p:nvSpPr>
        <p:spPr>
          <a:xfrm>
            <a:off x="1628280" y="1386360"/>
            <a:ext cx="5886720" cy="661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5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Цель проекта: реализовать Интернет-магазин</a:t>
            </a:r>
            <a:endParaRPr b="0" lang="ru-RU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595800" y="1187280"/>
            <a:ext cx="7705440" cy="228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Инструменты для работы</a:t>
            </a:r>
            <a:endParaRPr b="0" lang="ru-RU" sz="4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с презентацией</a:t>
            </a:r>
            <a:endParaRPr b="0" lang="ru-RU" sz="4600" spc="-1" strike="noStrike">
              <a:latin typeface="Arial"/>
            </a:endParaRPr>
          </a:p>
        </p:txBody>
      </p:sp>
      <p:pic>
        <p:nvPicPr>
          <p:cNvPr id="831" name="Google Shape;870;p136" descr=""/>
          <p:cNvPicPr/>
          <p:nvPr/>
        </p:nvPicPr>
        <p:blipFill>
          <a:blip r:embed="rId1"/>
          <a:stretch/>
        </p:blipFill>
        <p:spPr>
          <a:xfrm>
            <a:off x="7900200" y="277560"/>
            <a:ext cx="938520" cy="93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75;p137"/>
          <p:cNvSpPr/>
          <p:nvPr/>
        </p:nvSpPr>
        <p:spPr>
          <a:xfrm>
            <a:off x="630000" y="448560"/>
            <a:ext cx="8422560" cy="50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1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1. Текст:</a:t>
            </a:r>
            <a:endParaRPr b="0" lang="ru-RU" sz="15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Одна мысль — один слайд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Размещайте на каждом слайде до 5 строк текста, не более 5 слов в каждой строке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Выделяйте главные идеи с помощью размера и цвета шрифта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подзаголовки, если заголовок слишком длинный 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Группируйте информацию в визуальные блоки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Делите большие текстовые блоки на колонки или списки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стрелки для обозначения последовательности информации 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Чередуйте текстовые блоки с графическими элементами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2. Используйте шрифт Roboto, кегль: заголовок – 25-30, подзаголовок –  17, 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основной текст – 15-12, межстрочный интервал 1,15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3. Соблюдайте </a:t>
            </a:r>
            <a:r>
              <a:rPr b="1" lang="ru" sz="15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структуру </a:t>
            </a: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презентации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4. Удалите все методические подсказки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833" name="Google Shape;876;p137" descr=""/>
          <p:cNvPicPr/>
          <p:nvPr/>
        </p:nvPicPr>
        <p:blipFill>
          <a:blip r:embed="rId2"/>
          <a:stretch/>
        </p:blipFill>
        <p:spPr>
          <a:xfrm>
            <a:off x="4510800" y="4395240"/>
            <a:ext cx="979200" cy="405360"/>
          </a:xfrm>
          <a:prstGeom prst="rect">
            <a:avLst/>
          </a:prstGeom>
          <a:ln w="0">
            <a:noFill/>
          </a:ln>
          <a:effectLst>
            <a:outerShdw algn="bl" blurRad="200160" dir="4197285" dist="28357" rotWithShape="0">
              <a:srgbClr val="000000">
                <a:alpha val="3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81;p138"/>
          <p:cNvSpPr/>
          <p:nvPr/>
        </p:nvSpPr>
        <p:spPr>
          <a:xfrm>
            <a:off x="630000" y="663480"/>
            <a:ext cx="8422560" cy="23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5. Используйте нашу фирменную цветовую палитру (её найдете в следующем слайде) </a:t>
            </a:r>
            <a:endParaRPr b="0" lang="ru-RU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6. Визуальные материалы:</a:t>
            </a:r>
            <a:endParaRPr b="0" lang="ru-RU" sz="15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Добавляйте релевантные изображения к текстовым блокам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иконки или эмодзи для визуализации ключевых пунктов</a:t>
            </a: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инфографику для визуализации сложной информации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     </a:t>
            </a:r>
            <a:r>
              <a:rPr b="1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     </a:t>
            </a:r>
            <a:r>
              <a:rPr b="1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качественные изображения вы можете взять </a:t>
            </a:r>
            <a:r>
              <a:rPr b="1" lang="ru" sz="1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в папке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835" name="Google Shape;882;p138" descr=""/>
          <p:cNvPicPr/>
          <p:nvPr/>
        </p:nvPicPr>
        <p:blipFill>
          <a:blip r:embed="rId2"/>
          <a:stretch/>
        </p:blipFill>
        <p:spPr>
          <a:xfrm>
            <a:off x="747720" y="2576520"/>
            <a:ext cx="347760" cy="3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87;p139"/>
          <p:cNvSpPr/>
          <p:nvPr/>
        </p:nvSpPr>
        <p:spPr>
          <a:xfrm>
            <a:off x="1441440" y="900000"/>
            <a:ext cx="1886040" cy="10911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Google Shape;888;p139"/>
          <p:cNvSpPr/>
          <p:nvPr/>
        </p:nvSpPr>
        <p:spPr>
          <a:xfrm>
            <a:off x="5587920" y="331776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#4811c5ff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838" name="Google Shape;889;p139"/>
          <p:cNvSpPr/>
          <p:nvPr/>
        </p:nvSpPr>
        <p:spPr>
          <a:xfrm>
            <a:off x="3486600" y="90000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Google Shape;890;p139"/>
          <p:cNvSpPr/>
          <p:nvPr/>
        </p:nvSpPr>
        <p:spPr>
          <a:xfrm>
            <a:off x="1441440" y="331776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#2ab7e4ff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840" name="Google Shape;891;p139"/>
          <p:cNvSpPr/>
          <p:nvPr/>
        </p:nvSpPr>
        <p:spPr>
          <a:xfrm>
            <a:off x="1441440" y="210888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#9857f3ff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841" name="Google Shape;892;p139"/>
          <p:cNvSpPr/>
          <p:nvPr/>
        </p:nvSpPr>
        <p:spPr>
          <a:xfrm>
            <a:off x="3486600" y="331776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>
            <a:solidFill>
              <a:srgbClr val="005e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#005ecf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842" name="Google Shape;893;p139"/>
          <p:cNvSpPr/>
          <p:nvPr/>
        </p:nvSpPr>
        <p:spPr>
          <a:xfrm>
            <a:off x="5587920" y="90000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#e17a1bff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843" name="Google Shape;894;p139"/>
          <p:cNvSpPr/>
          <p:nvPr/>
        </p:nvSpPr>
        <p:spPr>
          <a:xfrm>
            <a:off x="3486600" y="210888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#740fb5ff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844" name="Google Shape;895;p139"/>
          <p:cNvSpPr/>
          <p:nvPr/>
        </p:nvSpPr>
        <p:spPr>
          <a:xfrm>
            <a:off x="5587920" y="2108880"/>
            <a:ext cx="1886040" cy="109116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#40299bff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845" name="Google Shape;896;p139"/>
          <p:cNvSpPr/>
          <p:nvPr/>
        </p:nvSpPr>
        <p:spPr>
          <a:xfrm>
            <a:off x="1746720" y="1219320"/>
            <a:ext cx="1275480" cy="659160"/>
          </a:xfrm>
          <a:prstGeom prst="rect">
            <a:avLst/>
          </a:prstGeom>
          <a:solidFill>
            <a:srgbClr val="eeeeee"/>
          </a:solidFill>
          <a:ln w="9525">
            <a:solidFill>
              <a:srgbClr val="eeeee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700" spc="-1" strike="noStrike">
                <a:solidFill>
                  <a:srgbClr val="000000"/>
                </a:solidFill>
                <a:latin typeface="Roboto"/>
                <a:ea typeface="Roboto"/>
              </a:rPr>
              <a:t>#eeeeeeff</a:t>
            </a:r>
            <a:endParaRPr b="0" lang="ru-RU" sz="1700" spc="-1" strike="noStrike">
              <a:latin typeface="Arial"/>
            </a:endParaRPr>
          </a:p>
        </p:txBody>
      </p:sp>
      <p:sp>
        <p:nvSpPr>
          <p:cNvPr id="846" name="Google Shape;897;p139"/>
          <p:cNvSpPr/>
          <p:nvPr/>
        </p:nvSpPr>
        <p:spPr>
          <a:xfrm>
            <a:off x="3934080" y="1219320"/>
            <a:ext cx="1275480" cy="659160"/>
          </a:xfrm>
          <a:prstGeom prst="rect">
            <a:avLst/>
          </a:prstGeom>
          <a:solidFill>
            <a:srgbClr val="ffd7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#ffd709ff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902;p140" descr=""/>
          <p:cNvPicPr/>
          <p:nvPr/>
        </p:nvPicPr>
        <p:blipFill>
          <a:blip r:embed="rId1"/>
          <a:stretch/>
        </p:blipFill>
        <p:spPr>
          <a:xfrm>
            <a:off x="1571400" y="272412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848" name="Google Shape;903;p140" descr=""/>
          <p:cNvPicPr/>
          <p:nvPr/>
        </p:nvPicPr>
        <p:blipFill>
          <a:blip r:embed="rId2"/>
          <a:stretch/>
        </p:blipFill>
        <p:spPr>
          <a:xfrm>
            <a:off x="1785240" y="58320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849" name="Google Shape;904;p140" descr=""/>
          <p:cNvPicPr/>
          <p:nvPr/>
        </p:nvPicPr>
        <p:blipFill>
          <a:blip r:embed="rId3"/>
          <a:stretch/>
        </p:blipFill>
        <p:spPr>
          <a:xfrm>
            <a:off x="5684400" y="2316600"/>
            <a:ext cx="555120" cy="555120"/>
          </a:xfrm>
          <a:prstGeom prst="rect">
            <a:avLst/>
          </a:prstGeom>
          <a:ln w="0">
            <a:noFill/>
          </a:ln>
        </p:spPr>
      </p:pic>
      <p:pic>
        <p:nvPicPr>
          <p:cNvPr id="850" name="Google Shape;905;p140" descr=""/>
          <p:cNvPicPr/>
          <p:nvPr/>
        </p:nvPicPr>
        <p:blipFill>
          <a:blip r:embed="rId4"/>
          <a:stretch/>
        </p:blipFill>
        <p:spPr>
          <a:xfrm>
            <a:off x="4971600" y="3774600"/>
            <a:ext cx="405720" cy="409320"/>
          </a:xfrm>
          <a:prstGeom prst="rect">
            <a:avLst/>
          </a:prstGeom>
          <a:ln w="0">
            <a:noFill/>
          </a:ln>
        </p:spPr>
      </p:pic>
      <p:pic>
        <p:nvPicPr>
          <p:cNvPr id="851" name="Google Shape;906;p140" descr=""/>
          <p:cNvPicPr/>
          <p:nvPr/>
        </p:nvPicPr>
        <p:blipFill>
          <a:blip r:embed="rId5"/>
          <a:stretch/>
        </p:blipFill>
        <p:spPr>
          <a:xfrm>
            <a:off x="2997000" y="3834720"/>
            <a:ext cx="423720" cy="423720"/>
          </a:xfrm>
          <a:prstGeom prst="rect">
            <a:avLst/>
          </a:prstGeom>
          <a:ln w="0">
            <a:noFill/>
          </a:ln>
        </p:spPr>
      </p:pic>
      <p:pic>
        <p:nvPicPr>
          <p:cNvPr id="852" name="Google Shape;907;p140" descr=""/>
          <p:cNvPicPr/>
          <p:nvPr/>
        </p:nvPicPr>
        <p:blipFill>
          <a:blip r:embed="rId6"/>
          <a:stretch/>
        </p:blipFill>
        <p:spPr>
          <a:xfrm>
            <a:off x="1257840" y="585360"/>
            <a:ext cx="494640" cy="494640"/>
          </a:xfrm>
          <a:prstGeom prst="rect">
            <a:avLst/>
          </a:prstGeom>
          <a:ln w="0">
            <a:noFill/>
          </a:ln>
        </p:spPr>
      </p:pic>
      <p:pic>
        <p:nvPicPr>
          <p:cNvPr id="853" name="Google Shape;908;p140" descr=""/>
          <p:cNvPicPr/>
          <p:nvPr/>
        </p:nvPicPr>
        <p:blipFill>
          <a:blip r:embed="rId7"/>
          <a:stretch/>
        </p:blipFill>
        <p:spPr>
          <a:xfrm>
            <a:off x="5030280" y="4262400"/>
            <a:ext cx="359280" cy="359280"/>
          </a:xfrm>
          <a:prstGeom prst="rect">
            <a:avLst/>
          </a:prstGeom>
          <a:ln w="0">
            <a:noFill/>
          </a:ln>
        </p:spPr>
      </p:pic>
      <p:pic>
        <p:nvPicPr>
          <p:cNvPr id="854" name="Google Shape;909;p140" descr=""/>
          <p:cNvPicPr/>
          <p:nvPr/>
        </p:nvPicPr>
        <p:blipFill>
          <a:blip r:embed="rId8"/>
          <a:stretch/>
        </p:blipFill>
        <p:spPr>
          <a:xfrm>
            <a:off x="5405040" y="3774600"/>
            <a:ext cx="405720" cy="409320"/>
          </a:xfrm>
          <a:prstGeom prst="rect">
            <a:avLst/>
          </a:prstGeom>
          <a:ln w="0">
            <a:noFill/>
          </a:ln>
        </p:spPr>
      </p:pic>
      <p:pic>
        <p:nvPicPr>
          <p:cNvPr id="855" name="Google Shape;910;p140" descr=""/>
          <p:cNvPicPr/>
          <p:nvPr/>
        </p:nvPicPr>
        <p:blipFill>
          <a:blip r:embed="rId9"/>
          <a:stretch/>
        </p:blipFill>
        <p:spPr>
          <a:xfrm>
            <a:off x="7846920" y="4023360"/>
            <a:ext cx="507960" cy="507960"/>
          </a:xfrm>
          <a:prstGeom prst="rect">
            <a:avLst/>
          </a:prstGeom>
          <a:ln w="0">
            <a:noFill/>
          </a:ln>
        </p:spPr>
      </p:pic>
      <p:pic>
        <p:nvPicPr>
          <p:cNvPr id="856" name="Google Shape;911;p140" descr=""/>
          <p:cNvPicPr/>
          <p:nvPr/>
        </p:nvPicPr>
        <p:blipFill>
          <a:blip r:embed="rId10"/>
          <a:stretch/>
        </p:blipFill>
        <p:spPr>
          <a:xfrm>
            <a:off x="555120" y="538920"/>
            <a:ext cx="587520" cy="587520"/>
          </a:xfrm>
          <a:prstGeom prst="rect">
            <a:avLst/>
          </a:prstGeom>
          <a:ln w="0">
            <a:noFill/>
          </a:ln>
        </p:spPr>
      </p:pic>
      <p:pic>
        <p:nvPicPr>
          <p:cNvPr id="857" name="Google Shape;912;p140" descr=""/>
          <p:cNvPicPr/>
          <p:nvPr/>
        </p:nvPicPr>
        <p:blipFill>
          <a:blip r:embed="rId11"/>
          <a:stretch/>
        </p:blipFill>
        <p:spPr>
          <a:xfrm>
            <a:off x="5773680" y="3881520"/>
            <a:ext cx="475200" cy="475200"/>
          </a:xfrm>
          <a:prstGeom prst="rect">
            <a:avLst/>
          </a:prstGeom>
          <a:ln w="0">
            <a:noFill/>
          </a:ln>
        </p:spPr>
      </p:pic>
      <p:pic>
        <p:nvPicPr>
          <p:cNvPr id="858" name="Google Shape;913;p140" descr=""/>
          <p:cNvPicPr/>
          <p:nvPr/>
        </p:nvPicPr>
        <p:blipFill>
          <a:blip r:embed="rId12"/>
          <a:stretch/>
        </p:blipFill>
        <p:spPr>
          <a:xfrm>
            <a:off x="6224760" y="3852360"/>
            <a:ext cx="475200" cy="475200"/>
          </a:xfrm>
          <a:prstGeom prst="rect">
            <a:avLst/>
          </a:prstGeom>
          <a:ln w="0">
            <a:noFill/>
          </a:ln>
        </p:spPr>
      </p:pic>
      <p:pic>
        <p:nvPicPr>
          <p:cNvPr id="859" name="Google Shape;914;p140" descr=""/>
          <p:cNvPicPr/>
          <p:nvPr/>
        </p:nvPicPr>
        <p:blipFill>
          <a:blip r:embed="rId13"/>
          <a:stretch/>
        </p:blipFill>
        <p:spPr>
          <a:xfrm>
            <a:off x="5819400" y="4318920"/>
            <a:ext cx="383400" cy="383400"/>
          </a:xfrm>
          <a:prstGeom prst="rect">
            <a:avLst/>
          </a:prstGeom>
          <a:ln w="0">
            <a:noFill/>
          </a:ln>
        </p:spPr>
      </p:pic>
      <p:pic>
        <p:nvPicPr>
          <p:cNvPr id="860" name="Google Shape;915;p140" descr=""/>
          <p:cNvPicPr/>
          <p:nvPr/>
        </p:nvPicPr>
        <p:blipFill>
          <a:blip r:embed="rId14"/>
          <a:stretch/>
        </p:blipFill>
        <p:spPr>
          <a:xfrm>
            <a:off x="6270840" y="4298040"/>
            <a:ext cx="383400" cy="383400"/>
          </a:xfrm>
          <a:prstGeom prst="rect">
            <a:avLst/>
          </a:prstGeom>
          <a:ln w="0">
            <a:noFill/>
          </a:ln>
        </p:spPr>
      </p:pic>
      <p:pic>
        <p:nvPicPr>
          <p:cNvPr id="861" name="Google Shape;916;p140" descr=""/>
          <p:cNvPicPr/>
          <p:nvPr/>
        </p:nvPicPr>
        <p:blipFill>
          <a:blip r:embed="rId15"/>
          <a:stretch/>
        </p:blipFill>
        <p:spPr>
          <a:xfrm>
            <a:off x="2530440" y="4433040"/>
            <a:ext cx="403560" cy="403560"/>
          </a:xfrm>
          <a:prstGeom prst="rect">
            <a:avLst/>
          </a:prstGeom>
          <a:ln w="0">
            <a:noFill/>
          </a:ln>
        </p:spPr>
      </p:pic>
      <p:pic>
        <p:nvPicPr>
          <p:cNvPr id="862" name="Google Shape;917;p140" descr=""/>
          <p:cNvPicPr/>
          <p:nvPr/>
        </p:nvPicPr>
        <p:blipFill>
          <a:blip r:embed="rId16"/>
          <a:stretch/>
        </p:blipFill>
        <p:spPr>
          <a:xfrm>
            <a:off x="2901240" y="561600"/>
            <a:ext cx="541800" cy="541800"/>
          </a:xfrm>
          <a:prstGeom prst="rect">
            <a:avLst/>
          </a:prstGeom>
          <a:ln w="0">
            <a:noFill/>
          </a:ln>
        </p:spPr>
      </p:pic>
      <p:pic>
        <p:nvPicPr>
          <p:cNvPr id="863" name="Google Shape;918;p140" descr=""/>
          <p:cNvPicPr/>
          <p:nvPr/>
        </p:nvPicPr>
        <p:blipFill>
          <a:blip r:embed="rId17"/>
          <a:stretch/>
        </p:blipFill>
        <p:spPr>
          <a:xfrm>
            <a:off x="888480" y="2047680"/>
            <a:ext cx="436320" cy="436320"/>
          </a:xfrm>
          <a:prstGeom prst="rect">
            <a:avLst/>
          </a:prstGeom>
          <a:ln w="0">
            <a:noFill/>
          </a:ln>
        </p:spPr>
      </p:pic>
      <p:pic>
        <p:nvPicPr>
          <p:cNvPr id="864" name="Google Shape;919;p140" descr=""/>
          <p:cNvPicPr/>
          <p:nvPr/>
        </p:nvPicPr>
        <p:blipFill>
          <a:blip r:embed="rId18"/>
          <a:stretch/>
        </p:blipFill>
        <p:spPr>
          <a:xfrm>
            <a:off x="514440" y="2047680"/>
            <a:ext cx="436320" cy="436320"/>
          </a:xfrm>
          <a:prstGeom prst="rect">
            <a:avLst/>
          </a:prstGeom>
          <a:ln w="0">
            <a:noFill/>
          </a:ln>
        </p:spPr>
      </p:pic>
      <p:pic>
        <p:nvPicPr>
          <p:cNvPr id="865" name="Google Shape;920;p140" descr=""/>
          <p:cNvPicPr/>
          <p:nvPr/>
        </p:nvPicPr>
        <p:blipFill>
          <a:blip r:embed="rId19"/>
          <a:stretch/>
        </p:blipFill>
        <p:spPr>
          <a:xfrm>
            <a:off x="3054240" y="44488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866" name="Google Shape;921;p140" descr=""/>
          <p:cNvPicPr/>
          <p:nvPr/>
        </p:nvPicPr>
        <p:blipFill>
          <a:blip r:embed="rId20"/>
          <a:stretch/>
        </p:blipFill>
        <p:spPr>
          <a:xfrm>
            <a:off x="8383320" y="4017240"/>
            <a:ext cx="520200" cy="520200"/>
          </a:xfrm>
          <a:prstGeom prst="rect">
            <a:avLst/>
          </a:prstGeom>
          <a:ln w="0">
            <a:noFill/>
          </a:ln>
        </p:spPr>
      </p:pic>
      <p:pic>
        <p:nvPicPr>
          <p:cNvPr id="867" name="Google Shape;922;p140" descr=""/>
          <p:cNvPicPr/>
          <p:nvPr/>
        </p:nvPicPr>
        <p:blipFill>
          <a:blip r:embed="rId21"/>
          <a:stretch/>
        </p:blipFill>
        <p:spPr>
          <a:xfrm>
            <a:off x="8353440" y="3326760"/>
            <a:ext cx="595440" cy="595440"/>
          </a:xfrm>
          <a:prstGeom prst="rect">
            <a:avLst/>
          </a:prstGeom>
          <a:ln w="0">
            <a:noFill/>
          </a:ln>
        </p:spPr>
      </p:pic>
      <p:pic>
        <p:nvPicPr>
          <p:cNvPr id="868" name="Google Shape;923;p140" descr=""/>
          <p:cNvPicPr/>
          <p:nvPr/>
        </p:nvPicPr>
        <p:blipFill>
          <a:blip r:embed="rId22"/>
          <a:stretch/>
        </p:blipFill>
        <p:spPr>
          <a:xfrm>
            <a:off x="1190520" y="2047680"/>
            <a:ext cx="436320" cy="436320"/>
          </a:xfrm>
          <a:prstGeom prst="rect">
            <a:avLst/>
          </a:prstGeom>
          <a:ln w="0">
            <a:noFill/>
          </a:ln>
        </p:spPr>
      </p:pic>
      <p:pic>
        <p:nvPicPr>
          <p:cNvPr id="869" name="Google Shape;924;p140" descr=""/>
          <p:cNvPicPr/>
          <p:nvPr/>
        </p:nvPicPr>
        <p:blipFill>
          <a:blip r:embed="rId23"/>
          <a:stretch/>
        </p:blipFill>
        <p:spPr>
          <a:xfrm>
            <a:off x="2172240" y="1391760"/>
            <a:ext cx="492840" cy="492840"/>
          </a:xfrm>
          <a:prstGeom prst="rect">
            <a:avLst/>
          </a:prstGeom>
          <a:ln w="0">
            <a:noFill/>
          </a:ln>
        </p:spPr>
      </p:pic>
      <p:pic>
        <p:nvPicPr>
          <p:cNvPr id="870" name="Google Shape;925;p140" descr=""/>
          <p:cNvPicPr/>
          <p:nvPr/>
        </p:nvPicPr>
        <p:blipFill>
          <a:blip r:embed="rId24"/>
          <a:stretch/>
        </p:blipFill>
        <p:spPr>
          <a:xfrm>
            <a:off x="1150920" y="1403280"/>
            <a:ext cx="469440" cy="469440"/>
          </a:xfrm>
          <a:prstGeom prst="rect">
            <a:avLst/>
          </a:prstGeom>
          <a:ln w="0">
            <a:noFill/>
          </a:ln>
        </p:spPr>
      </p:pic>
      <p:pic>
        <p:nvPicPr>
          <p:cNvPr id="871" name="Google Shape;926;p140" descr=""/>
          <p:cNvPicPr/>
          <p:nvPr/>
        </p:nvPicPr>
        <p:blipFill>
          <a:blip r:embed="rId25"/>
          <a:stretch/>
        </p:blipFill>
        <p:spPr>
          <a:xfrm>
            <a:off x="552240" y="4281480"/>
            <a:ext cx="536400" cy="536400"/>
          </a:xfrm>
          <a:prstGeom prst="rect">
            <a:avLst/>
          </a:prstGeom>
          <a:ln w="0">
            <a:noFill/>
          </a:ln>
        </p:spPr>
      </p:pic>
      <p:pic>
        <p:nvPicPr>
          <p:cNvPr id="872" name="Google Shape;927;p140" descr=""/>
          <p:cNvPicPr/>
          <p:nvPr/>
        </p:nvPicPr>
        <p:blipFill>
          <a:blip r:embed="rId26"/>
          <a:stretch/>
        </p:blipFill>
        <p:spPr>
          <a:xfrm>
            <a:off x="519840" y="1355040"/>
            <a:ext cx="565920" cy="565920"/>
          </a:xfrm>
          <a:prstGeom prst="rect">
            <a:avLst/>
          </a:prstGeom>
          <a:ln w="0">
            <a:noFill/>
          </a:ln>
        </p:spPr>
      </p:pic>
      <p:pic>
        <p:nvPicPr>
          <p:cNvPr id="873" name="Google Shape;928;p140" descr=""/>
          <p:cNvPicPr/>
          <p:nvPr/>
        </p:nvPicPr>
        <p:blipFill>
          <a:blip r:embed="rId27"/>
          <a:stretch/>
        </p:blipFill>
        <p:spPr>
          <a:xfrm>
            <a:off x="5187600" y="2316600"/>
            <a:ext cx="492480" cy="492480"/>
          </a:xfrm>
          <a:prstGeom prst="rect">
            <a:avLst/>
          </a:prstGeom>
          <a:ln w="0">
            <a:noFill/>
          </a:ln>
        </p:spPr>
      </p:pic>
      <p:pic>
        <p:nvPicPr>
          <p:cNvPr id="874" name="Google Shape;929;p140" descr=""/>
          <p:cNvPicPr/>
          <p:nvPr/>
        </p:nvPicPr>
        <p:blipFill>
          <a:blip r:embed="rId28"/>
          <a:stretch/>
        </p:blipFill>
        <p:spPr>
          <a:xfrm>
            <a:off x="961200" y="2667240"/>
            <a:ext cx="587520" cy="587520"/>
          </a:xfrm>
          <a:prstGeom prst="rect">
            <a:avLst/>
          </a:prstGeom>
          <a:ln w="0">
            <a:noFill/>
          </a:ln>
        </p:spPr>
      </p:pic>
      <p:pic>
        <p:nvPicPr>
          <p:cNvPr id="875" name="Google Shape;930;p140" descr=""/>
          <p:cNvPicPr/>
          <p:nvPr/>
        </p:nvPicPr>
        <p:blipFill>
          <a:blip r:embed="rId29"/>
          <a:stretch/>
        </p:blipFill>
        <p:spPr>
          <a:xfrm>
            <a:off x="7856280" y="3390480"/>
            <a:ext cx="467280" cy="467280"/>
          </a:xfrm>
          <a:prstGeom prst="rect">
            <a:avLst/>
          </a:prstGeom>
          <a:ln w="0">
            <a:noFill/>
          </a:ln>
        </p:spPr>
      </p:pic>
      <p:pic>
        <p:nvPicPr>
          <p:cNvPr id="876" name="Google Shape;931;p140" descr=""/>
          <p:cNvPicPr/>
          <p:nvPr/>
        </p:nvPicPr>
        <p:blipFill>
          <a:blip r:embed="rId30"/>
          <a:stretch/>
        </p:blipFill>
        <p:spPr>
          <a:xfrm>
            <a:off x="5181480" y="2922840"/>
            <a:ext cx="492480" cy="492480"/>
          </a:xfrm>
          <a:prstGeom prst="rect">
            <a:avLst/>
          </a:prstGeom>
          <a:ln w="0">
            <a:noFill/>
          </a:ln>
        </p:spPr>
      </p:pic>
      <p:pic>
        <p:nvPicPr>
          <p:cNvPr id="877" name="Google Shape;932;p140" descr=""/>
          <p:cNvPicPr/>
          <p:nvPr/>
        </p:nvPicPr>
        <p:blipFill>
          <a:blip r:embed="rId31"/>
          <a:stretch/>
        </p:blipFill>
        <p:spPr>
          <a:xfrm>
            <a:off x="2131560" y="273060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878" name="Google Shape;933;p140" descr=""/>
          <p:cNvPicPr/>
          <p:nvPr/>
        </p:nvPicPr>
        <p:blipFill>
          <a:blip r:embed="rId32"/>
          <a:stretch/>
        </p:blipFill>
        <p:spPr>
          <a:xfrm>
            <a:off x="4010040" y="2316600"/>
            <a:ext cx="529200" cy="529200"/>
          </a:xfrm>
          <a:prstGeom prst="rect">
            <a:avLst/>
          </a:prstGeom>
          <a:ln w="0">
            <a:noFill/>
          </a:ln>
        </p:spPr>
      </p:pic>
      <p:pic>
        <p:nvPicPr>
          <p:cNvPr id="879" name="Google Shape;934;p140" descr=""/>
          <p:cNvPicPr/>
          <p:nvPr/>
        </p:nvPicPr>
        <p:blipFill>
          <a:blip r:embed="rId33"/>
          <a:stretch/>
        </p:blipFill>
        <p:spPr>
          <a:xfrm>
            <a:off x="544680" y="3704400"/>
            <a:ext cx="551520" cy="551520"/>
          </a:xfrm>
          <a:prstGeom prst="rect">
            <a:avLst/>
          </a:prstGeom>
          <a:ln w="0">
            <a:noFill/>
          </a:ln>
        </p:spPr>
      </p:pic>
      <p:pic>
        <p:nvPicPr>
          <p:cNvPr id="880" name="Google Shape;935;p140" descr=""/>
          <p:cNvPicPr/>
          <p:nvPr/>
        </p:nvPicPr>
        <p:blipFill>
          <a:blip r:embed="rId34"/>
          <a:stretch/>
        </p:blipFill>
        <p:spPr>
          <a:xfrm>
            <a:off x="1078560" y="3704400"/>
            <a:ext cx="551520" cy="551520"/>
          </a:xfrm>
          <a:prstGeom prst="rect">
            <a:avLst/>
          </a:prstGeom>
          <a:ln w="0">
            <a:noFill/>
          </a:ln>
        </p:spPr>
      </p:pic>
      <p:pic>
        <p:nvPicPr>
          <p:cNvPr id="881" name="Google Shape;936;p140" descr=""/>
          <p:cNvPicPr/>
          <p:nvPr/>
        </p:nvPicPr>
        <p:blipFill>
          <a:blip r:embed="rId35"/>
          <a:stretch/>
        </p:blipFill>
        <p:spPr>
          <a:xfrm>
            <a:off x="1053720" y="4249080"/>
            <a:ext cx="601560" cy="601560"/>
          </a:xfrm>
          <a:prstGeom prst="rect">
            <a:avLst/>
          </a:prstGeom>
          <a:ln w="0">
            <a:noFill/>
          </a:ln>
        </p:spPr>
      </p:pic>
      <p:pic>
        <p:nvPicPr>
          <p:cNvPr id="882" name="Google Shape;937;p140" descr=""/>
          <p:cNvPicPr/>
          <p:nvPr/>
        </p:nvPicPr>
        <p:blipFill>
          <a:blip r:embed="rId36"/>
          <a:stretch/>
        </p:blipFill>
        <p:spPr>
          <a:xfrm>
            <a:off x="469440" y="2745360"/>
            <a:ext cx="469440" cy="469440"/>
          </a:xfrm>
          <a:prstGeom prst="rect">
            <a:avLst/>
          </a:prstGeom>
          <a:ln w="0">
            <a:noFill/>
          </a:ln>
        </p:spPr>
      </p:pic>
      <p:pic>
        <p:nvPicPr>
          <p:cNvPr id="883" name="Google Shape;938;p140" descr=""/>
          <p:cNvPicPr/>
          <p:nvPr/>
        </p:nvPicPr>
        <p:blipFill>
          <a:blip r:embed="rId37"/>
          <a:stretch/>
        </p:blipFill>
        <p:spPr>
          <a:xfrm>
            <a:off x="2316960" y="556920"/>
            <a:ext cx="551520" cy="551520"/>
          </a:xfrm>
          <a:prstGeom prst="rect">
            <a:avLst/>
          </a:prstGeom>
          <a:ln w="0">
            <a:noFill/>
          </a:ln>
        </p:spPr>
      </p:pic>
      <p:pic>
        <p:nvPicPr>
          <p:cNvPr id="884" name="Google Shape;939;p140" descr=""/>
          <p:cNvPicPr/>
          <p:nvPr/>
        </p:nvPicPr>
        <p:blipFill>
          <a:blip r:embed="rId38"/>
          <a:stretch/>
        </p:blipFill>
        <p:spPr>
          <a:xfrm>
            <a:off x="4554720" y="2935440"/>
            <a:ext cx="504360" cy="504000"/>
          </a:xfrm>
          <a:prstGeom prst="rect">
            <a:avLst/>
          </a:prstGeom>
          <a:ln w="0">
            <a:noFill/>
          </a:ln>
        </p:spPr>
      </p:pic>
      <p:pic>
        <p:nvPicPr>
          <p:cNvPr id="885" name="Google Shape;940;p140" descr=""/>
          <p:cNvPicPr/>
          <p:nvPr/>
        </p:nvPicPr>
        <p:blipFill>
          <a:blip r:embed="rId39"/>
          <a:stretch/>
        </p:blipFill>
        <p:spPr>
          <a:xfrm>
            <a:off x="4022640" y="2935440"/>
            <a:ext cx="504360" cy="504000"/>
          </a:xfrm>
          <a:prstGeom prst="rect">
            <a:avLst/>
          </a:prstGeom>
          <a:ln w="0">
            <a:noFill/>
          </a:ln>
        </p:spPr>
      </p:pic>
      <p:pic>
        <p:nvPicPr>
          <p:cNvPr id="886" name="Google Shape;941;p140" descr=""/>
          <p:cNvPicPr/>
          <p:nvPr/>
        </p:nvPicPr>
        <p:blipFill>
          <a:blip r:embed="rId40"/>
          <a:stretch/>
        </p:blipFill>
        <p:spPr>
          <a:xfrm>
            <a:off x="4554720" y="2329200"/>
            <a:ext cx="504360" cy="504000"/>
          </a:xfrm>
          <a:prstGeom prst="rect">
            <a:avLst/>
          </a:prstGeom>
          <a:ln w="0">
            <a:noFill/>
          </a:ln>
        </p:spPr>
      </p:pic>
      <p:pic>
        <p:nvPicPr>
          <p:cNvPr id="887" name="Google Shape;942;p140" descr=""/>
          <p:cNvPicPr/>
          <p:nvPr/>
        </p:nvPicPr>
        <p:blipFill>
          <a:blip r:embed="rId41"/>
          <a:stretch/>
        </p:blipFill>
        <p:spPr>
          <a:xfrm>
            <a:off x="5663520" y="2901600"/>
            <a:ext cx="596880" cy="596880"/>
          </a:xfrm>
          <a:prstGeom prst="rect">
            <a:avLst/>
          </a:prstGeom>
          <a:ln w="0">
            <a:noFill/>
          </a:ln>
        </p:spPr>
      </p:pic>
      <p:pic>
        <p:nvPicPr>
          <p:cNvPr id="888" name="Google Shape;943;p140" descr=""/>
          <p:cNvPicPr/>
          <p:nvPr/>
        </p:nvPicPr>
        <p:blipFill>
          <a:blip r:embed="rId42"/>
          <a:stretch/>
        </p:blipFill>
        <p:spPr>
          <a:xfrm>
            <a:off x="1985400" y="3818520"/>
            <a:ext cx="455760" cy="456120"/>
          </a:xfrm>
          <a:prstGeom prst="rect">
            <a:avLst/>
          </a:prstGeom>
          <a:ln w="0">
            <a:noFill/>
          </a:ln>
        </p:spPr>
      </p:pic>
      <p:pic>
        <p:nvPicPr>
          <p:cNvPr id="889" name="Google Shape;944;p140" descr=""/>
          <p:cNvPicPr/>
          <p:nvPr/>
        </p:nvPicPr>
        <p:blipFill>
          <a:blip r:embed="rId43"/>
          <a:stretch/>
        </p:blipFill>
        <p:spPr>
          <a:xfrm>
            <a:off x="1433880" y="2018520"/>
            <a:ext cx="494640" cy="494640"/>
          </a:xfrm>
          <a:prstGeom prst="rect">
            <a:avLst/>
          </a:prstGeom>
          <a:ln w="0">
            <a:noFill/>
          </a:ln>
        </p:spPr>
      </p:pic>
      <p:pic>
        <p:nvPicPr>
          <p:cNvPr id="890" name="Google Shape;945;p140" descr=""/>
          <p:cNvPicPr/>
          <p:nvPr/>
        </p:nvPicPr>
        <p:blipFill>
          <a:blip r:embed="rId44"/>
          <a:stretch/>
        </p:blipFill>
        <p:spPr>
          <a:xfrm>
            <a:off x="1885320" y="2018520"/>
            <a:ext cx="494640" cy="494640"/>
          </a:xfrm>
          <a:prstGeom prst="rect">
            <a:avLst/>
          </a:prstGeom>
          <a:ln w="0">
            <a:noFill/>
          </a:ln>
        </p:spPr>
      </p:pic>
      <p:pic>
        <p:nvPicPr>
          <p:cNvPr id="891" name="Google Shape;946;p140" descr=""/>
          <p:cNvPicPr/>
          <p:nvPr/>
        </p:nvPicPr>
        <p:blipFill>
          <a:blip r:embed="rId45"/>
          <a:stretch/>
        </p:blipFill>
        <p:spPr>
          <a:xfrm>
            <a:off x="2026440" y="4443120"/>
            <a:ext cx="383400" cy="383400"/>
          </a:xfrm>
          <a:prstGeom prst="rect">
            <a:avLst/>
          </a:prstGeom>
          <a:ln w="0">
            <a:noFill/>
          </a:ln>
        </p:spPr>
      </p:pic>
      <p:pic>
        <p:nvPicPr>
          <p:cNvPr id="892" name="Google Shape;947;p140" descr=""/>
          <p:cNvPicPr/>
          <p:nvPr/>
        </p:nvPicPr>
        <p:blipFill>
          <a:blip r:embed="rId46"/>
          <a:stretch/>
        </p:blipFill>
        <p:spPr>
          <a:xfrm>
            <a:off x="2502000" y="3844800"/>
            <a:ext cx="403560" cy="403560"/>
          </a:xfrm>
          <a:prstGeom prst="rect">
            <a:avLst/>
          </a:prstGeom>
          <a:ln w="0">
            <a:noFill/>
          </a:ln>
        </p:spPr>
      </p:pic>
      <p:pic>
        <p:nvPicPr>
          <p:cNvPr id="893" name="Google Shape;948;p140" descr=""/>
          <p:cNvPicPr/>
          <p:nvPr/>
        </p:nvPicPr>
        <p:blipFill>
          <a:blip r:embed="rId47"/>
          <a:stretch/>
        </p:blipFill>
        <p:spPr>
          <a:xfrm>
            <a:off x="4407120" y="422640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894" name="Google Shape;949;p140" descr=""/>
          <p:cNvPicPr/>
          <p:nvPr/>
        </p:nvPicPr>
        <p:blipFill>
          <a:blip r:embed="rId48"/>
          <a:stretch/>
        </p:blipFill>
        <p:spPr>
          <a:xfrm>
            <a:off x="3919680" y="376344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895" name="Google Shape;950;p140" descr=""/>
          <p:cNvPicPr/>
          <p:nvPr/>
        </p:nvPicPr>
        <p:blipFill>
          <a:blip r:embed="rId49"/>
          <a:stretch/>
        </p:blipFill>
        <p:spPr>
          <a:xfrm>
            <a:off x="4381200" y="376344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896" name="Google Shape;951;p140" descr=""/>
          <p:cNvPicPr/>
          <p:nvPr/>
        </p:nvPicPr>
        <p:blipFill>
          <a:blip r:embed="rId50"/>
          <a:stretch/>
        </p:blipFill>
        <p:spPr>
          <a:xfrm>
            <a:off x="5421240" y="4251240"/>
            <a:ext cx="381960" cy="381960"/>
          </a:xfrm>
          <a:prstGeom prst="rect">
            <a:avLst/>
          </a:prstGeom>
          <a:ln w="0">
            <a:noFill/>
          </a:ln>
        </p:spPr>
      </p:pic>
      <p:pic>
        <p:nvPicPr>
          <p:cNvPr id="897" name="Google Shape;952;p140" descr=""/>
          <p:cNvPicPr/>
          <p:nvPr/>
        </p:nvPicPr>
        <p:blipFill>
          <a:blip r:embed="rId51"/>
          <a:stretch/>
        </p:blipFill>
        <p:spPr>
          <a:xfrm>
            <a:off x="1561680" y="1329840"/>
            <a:ext cx="616680" cy="616680"/>
          </a:xfrm>
          <a:prstGeom prst="rect">
            <a:avLst/>
          </a:prstGeom>
          <a:ln w="0">
            <a:noFill/>
          </a:ln>
        </p:spPr>
      </p:pic>
      <p:pic>
        <p:nvPicPr>
          <p:cNvPr id="898" name="Google Shape;953;p140" descr=""/>
          <p:cNvPicPr/>
          <p:nvPr/>
        </p:nvPicPr>
        <p:blipFill>
          <a:blip r:embed="rId52"/>
          <a:stretch/>
        </p:blipFill>
        <p:spPr>
          <a:xfrm>
            <a:off x="6485040" y="617400"/>
            <a:ext cx="430560" cy="430560"/>
          </a:xfrm>
          <a:prstGeom prst="rect">
            <a:avLst/>
          </a:prstGeom>
          <a:ln w="0">
            <a:noFill/>
          </a:ln>
        </p:spPr>
      </p:pic>
      <p:pic>
        <p:nvPicPr>
          <p:cNvPr id="899" name="Google Shape;954;p140" descr=""/>
          <p:cNvPicPr/>
          <p:nvPr/>
        </p:nvPicPr>
        <p:blipFill>
          <a:blip r:embed="rId53"/>
          <a:stretch/>
        </p:blipFill>
        <p:spPr>
          <a:xfrm>
            <a:off x="6916320" y="617400"/>
            <a:ext cx="430560" cy="430560"/>
          </a:xfrm>
          <a:prstGeom prst="rect">
            <a:avLst/>
          </a:prstGeom>
          <a:ln w="0">
            <a:noFill/>
          </a:ln>
        </p:spPr>
      </p:pic>
      <p:pic>
        <p:nvPicPr>
          <p:cNvPr id="900" name="Google Shape;955;p140" descr=""/>
          <p:cNvPicPr/>
          <p:nvPr/>
        </p:nvPicPr>
        <p:blipFill>
          <a:blip r:embed="rId54"/>
          <a:stretch/>
        </p:blipFill>
        <p:spPr>
          <a:xfrm rot="808800">
            <a:off x="8249400" y="25286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01" name="Google Shape;956;p140" descr=""/>
          <p:cNvPicPr/>
          <p:nvPr/>
        </p:nvPicPr>
        <p:blipFill>
          <a:blip r:embed="rId55"/>
          <a:stretch/>
        </p:blipFill>
        <p:spPr>
          <a:xfrm>
            <a:off x="7692120" y="24940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02" name="Google Shape;957;p140" descr=""/>
          <p:cNvPicPr/>
          <p:nvPr/>
        </p:nvPicPr>
        <p:blipFill>
          <a:blip r:embed="rId56"/>
          <a:stretch/>
        </p:blipFill>
        <p:spPr>
          <a:xfrm>
            <a:off x="7202160" y="24940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03" name="Google Shape;958;p140" descr=""/>
          <p:cNvPicPr/>
          <p:nvPr/>
        </p:nvPicPr>
        <p:blipFill>
          <a:blip r:embed="rId57"/>
          <a:stretch/>
        </p:blipFill>
        <p:spPr>
          <a:xfrm>
            <a:off x="7202160" y="19742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04" name="Google Shape;959;p140" descr=""/>
          <p:cNvPicPr/>
          <p:nvPr/>
        </p:nvPicPr>
        <p:blipFill>
          <a:blip r:embed="rId58"/>
          <a:stretch/>
        </p:blipFill>
        <p:spPr>
          <a:xfrm>
            <a:off x="7692120" y="19742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05" name="Google Shape;960;p140" descr=""/>
          <p:cNvPicPr/>
          <p:nvPr/>
        </p:nvPicPr>
        <p:blipFill>
          <a:blip r:embed="rId59"/>
          <a:stretch/>
        </p:blipFill>
        <p:spPr>
          <a:xfrm>
            <a:off x="8218080" y="11674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06" name="Google Shape;961;p140" descr=""/>
          <p:cNvPicPr/>
          <p:nvPr/>
        </p:nvPicPr>
        <p:blipFill>
          <a:blip r:embed="rId60"/>
          <a:stretch/>
        </p:blipFill>
        <p:spPr>
          <a:xfrm>
            <a:off x="7631280" y="11804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07" name="Google Shape;962;p140" descr=""/>
          <p:cNvPicPr/>
          <p:nvPr/>
        </p:nvPicPr>
        <p:blipFill>
          <a:blip r:embed="rId61"/>
          <a:stretch/>
        </p:blipFill>
        <p:spPr>
          <a:xfrm>
            <a:off x="8164440" y="5788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08" name="Google Shape;963;p140" descr=""/>
          <p:cNvPicPr/>
          <p:nvPr/>
        </p:nvPicPr>
        <p:blipFill>
          <a:blip r:embed="rId62"/>
          <a:stretch/>
        </p:blipFill>
        <p:spPr>
          <a:xfrm>
            <a:off x="7666560" y="5788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09" name="Google Shape;964;p140" descr=""/>
          <p:cNvPicPr/>
          <p:nvPr/>
        </p:nvPicPr>
        <p:blipFill>
          <a:blip r:embed="rId63"/>
          <a:stretch/>
        </p:blipFill>
        <p:spPr>
          <a:xfrm>
            <a:off x="3495600" y="58320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910" name="Google Shape;965;p140" descr=""/>
          <p:cNvPicPr/>
          <p:nvPr/>
        </p:nvPicPr>
        <p:blipFill>
          <a:blip r:embed="rId64"/>
          <a:stretch/>
        </p:blipFill>
        <p:spPr>
          <a:xfrm>
            <a:off x="7342920" y="4061520"/>
            <a:ext cx="431280" cy="431280"/>
          </a:xfrm>
          <a:prstGeom prst="rect">
            <a:avLst/>
          </a:prstGeom>
          <a:ln w="0">
            <a:noFill/>
          </a:ln>
        </p:spPr>
      </p:pic>
      <p:pic>
        <p:nvPicPr>
          <p:cNvPr id="911" name="Google Shape;966;p140" descr=""/>
          <p:cNvPicPr/>
          <p:nvPr/>
        </p:nvPicPr>
        <p:blipFill>
          <a:blip r:embed="rId65"/>
          <a:stretch/>
        </p:blipFill>
        <p:spPr>
          <a:xfrm>
            <a:off x="7320600" y="3408480"/>
            <a:ext cx="431280" cy="431280"/>
          </a:xfrm>
          <a:prstGeom prst="rect">
            <a:avLst/>
          </a:prstGeom>
          <a:ln w="0">
            <a:noFill/>
          </a:ln>
        </p:spPr>
      </p:pic>
      <p:pic>
        <p:nvPicPr>
          <p:cNvPr id="912" name="Google Shape;967;p140" descr=""/>
          <p:cNvPicPr/>
          <p:nvPr/>
        </p:nvPicPr>
        <p:blipFill>
          <a:blip r:embed="rId66"/>
          <a:stretch/>
        </p:blipFill>
        <p:spPr>
          <a:xfrm>
            <a:off x="8193240" y="19742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913" name="Google Shape;968;p140" descr=""/>
          <p:cNvPicPr/>
          <p:nvPr/>
        </p:nvPicPr>
        <p:blipFill>
          <a:blip r:embed="rId67"/>
          <a:stretch/>
        </p:blipFill>
        <p:spPr>
          <a:xfrm>
            <a:off x="2337840" y="2058480"/>
            <a:ext cx="442440" cy="442440"/>
          </a:xfrm>
          <a:prstGeom prst="rect">
            <a:avLst/>
          </a:prstGeom>
          <a:ln w="0">
            <a:noFill/>
          </a:ln>
        </p:spPr>
      </p:pic>
      <p:pic>
        <p:nvPicPr>
          <p:cNvPr id="914" name="Google Shape;969;p140" descr=""/>
          <p:cNvPicPr/>
          <p:nvPr/>
        </p:nvPicPr>
        <p:blipFill>
          <a:blip r:embed="rId68"/>
          <a:stretch/>
        </p:blipFill>
        <p:spPr>
          <a:xfrm>
            <a:off x="2775240" y="138852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915" name="Google Shape;970;p140" descr=""/>
          <p:cNvPicPr/>
          <p:nvPr/>
        </p:nvPicPr>
        <p:blipFill>
          <a:blip r:embed="rId69"/>
          <a:stretch/>
        </p:blipFill>
        <p:spPr>
          <a:xfrm>
            <a:off x="5056200" y="4700520"/>
            <a:ext cx="305640" cy="305640"/>
          </a:xfrm>
          <a:prstGeom prst="rect">
            <a:avLst/>
          </a:prstGeom>
          <a:ln w="0">
            <a:noFill/>
          </a:ln>
        </p:spPr>
      </p:pic>
      <p:pic>
        <p:nvPicPr>
          <p:cNvPr id="916" name="Google Shape;971;p140" descr=""/>
          <p:cNvPicPr/>
          <p:nvPr/>
        </p:nvPicPr>
        <p:blipFill>
          <a:blip r:embed="rId70"/>
          <a:stretch/>
        </p:blipFill>
        <p:spPr>
          <a:xfrm>
            <a:off x="5476680" y="4712040"/>
            <a:ext cx="305640" cy="305640"/>
          </a:xfrm>
          <a:prstGeom prst="rect">
            <a:avLst/>
          </a:prstGeom>
          <a:ln w="0">
            <a:noFill/>
          </a:ln>
        </p:spPr>
      </p:pic>
      <p:pic>
        <p:nvPicPr>
          <p:cNvPr id="917" name="Google Shape;972;p140" descr=""/>
          <p:cNvPicPr/>
          <p:nvPr/>
        </p:nvPicPr>
        <p:blipFill>
          <a:blip r:embed="rId71"/>
          <a:stretch/>
        </p:blipFill>
        <p:spPr>
          <a:xfrm>
            <a:off x="2691720" y="2761560"/>
            <a:ext cx="437040" cy="437040"/>
          </a:xfrm>
          <a:prstGeom prst="rect">
            <a:avLst/>
          </a:prstGeom>
          <a:ln w="0">
            <a:noFill/>
          </a:ln>
        </p:spPr>
      </p:pic>
      <p:pic>
        <p:nvPicPr>
          <p:cNvPr id="918" name="Google Shape;973;p140" descr=""/>
          <p:cNvPicPr/>
          <p:nvPr/>
        </p:nvPicPr>
        <p:blipFill>
          <a:blip r:embed="rId72"/>
          <a:stretch/>
        </p:blipFill>
        <p:spPr>
          <a:xfrm>
            <a:off x="3835440" y="1441080"/>
            <a:ext cx="616680" cy="616680"/>
          </a:xfrm>
          <a:prstGeom prst="rect">
            <a:avLst/>
          </a:prstGeom>
          <a:ln w="0">
            <a:noFill/>
          </a:ln>
        </p:spPr>
      </p:pic>
      <p:pic>
        <p:nvPicPr>
          <p:cNvPr id="919" name="Google Shape;974;p140" descr=""/>
          <p:cNvPicPr/>
          <p:nvPr/>
        </p:nvPicPr>
        <p:blipFill>
          <a:blip r:embed="rId73"/>
          <a:stretch/>
        </p:blipFill>
        <p:spPr>
          <a:xfrm>
            <a:off x="4446000" y="1419120"/>
            <a:ext cx="729000" cy="7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79;p141"/>
          <p:cNvSpPr/>
          <p:nvPr/>
        </p:nvSpPr>
        <p:spPr>
          <a:xfrm>
            <a:off x="5385960" y="197280"/>
            <a:ext cx="3466800" cy="214668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1" name="Google Shape;980;p141" descr=""/>
          <p:cNvPicPr/>
          <p:nvPr/>
        </p:nvPicPr>
        <p:blipFill>
          <a:blip r:embed="rId1"/>
          <a:stretch/>
        </p:blipFill>
        <p:spPr>
          <a:xfrm>
            <a:off x="1066680" y="489960"/>
            <a:ext cx="1067400" cy="917640"/>
          </a:xfrm>
          <a:prstGeom prst="rect">
            <a:avLst/>
          </a:prstGeom>
          <a:ln w="0">
            <a:noFill/>
          </a:ln>
        </p:spPr>
      </p:pic>
      <p:pic>
        <p:nvPicPr>
          <p:cNvPr id="922" name="Google Shape;981;p141" descr=""/>
          <p:cNvPicPr/>
          <p:nvPr/>
        </p:nvPicPr>
        <p:blipFill>
          <a:blip r:embed="rId2"/>
          <a:stretch/>
        </p:blipFill>
        <p:spPr>
          <a:xfrm>
            <a:off x="2134800" y="489960"/>
            <a:ext cx="1020600" cy="917640"/>
          </a:xfrm>
          <a:prstGeom prst="rect">
            <a:avLst/>
          </a:prstGeom>
          <a:ln w="0">
            <a:noFill/>
          </a:ln>
        </p:spPr>
      </p:pic>
      <p:pic>
        <p:nvPicPr>
          <p:cNvPr id="923" name="Google Shape;982;p141" descr=""/>
          <p:cNvPicPr/>
          <p:nvPr/>
        </p:nvPicPr>
        <p:blipFill>
          <a:blip r:embed="rId3"/>
          <a:stretch/>
        </p:blipFill>
        <p:spPr>
          <a:xfrm>
            <a:off x="1129680" y="1479960"/>
            <a:ext cx="941040" cy="846000"/>
          </a:xfrm>
          <a:prstGeom prst="rect">
            <a:avLst/>
          </a:prstGeom>
          <a:ln w="0">
            <a:noFill/>
          </a:ln>
        </p:spPr>
      </p:pic>
      <p:pic>
        <p:nvPicPr>
          <p:cNvPr id="924" name="Google Shape;983;p141" descr=""/>
          <p:cNvPicPr/>
          <p:nvPr/>
        </p:nvPicPr>
        <p:blipFill>
          <a:blip r:embed="rId4"/>
          <a:stretch/>
        </p:blipFill>
        <p:spPr>
          <a:xfrm>
            <a:off x="2134800" y="1408320"/>
            <a:ext cx="1020600" cy="917640"/>
          </a:xfrm>
          <a:prstGeom prst="rect">
            <a:avLst/>
          </a:prstGeom>
          <a:ln w="0">
            <a:noFill/>
          </a:ln>
        </p:spPr>
      </p:pic>
      <p:pic>
        <p:nvPicPr>
          <p:cNvPr id="925" name="Google Shape;984;p141" descr=""/>
          <p:cNvPicPr/>
          <p:nvPr/>
        </p:nvPicPr>
        <p:blipFill>
          <a:blip r:embed="rId5"/>
          <a:stretch/>
        </p:blipFill>
        <p:spPr>
          <a:xfrm>
            <a:off x="6807600" y="1326960"/>
            <a:ext cx="1811880" cy="626760"/>
          </a:xfrm>
          <a:prstGeom prst="rect">
            <a:avLst/>
          </a:prstGeom>
          <a:ln w="0">
            <a:noFill/>
          </a:ln>
        </p:spPr>
      </p:pic>
      <p:pic>
        <p:nvPicPr>
          <p:cNvPr id="926" name="Google Shape;985;p141" descr=""/>
          <p:cNvPicPr/>
          <p:nvPr/>
        </p:nvPicPr>
        <p:blipFill>
          <a:blip r:embed="rId6"/>
          <a:stretch/>
        </p:blipFill>
        <p:spPr>
          <a:xfrm>
            <a:off x="6807600" y="489960"/>
            <a:ext cx="1811880" cy="626760"/>
          </a:xfrm>
          <a:prstGeom prst="rect">
            <a:avLst/>
          </a:prstGeom>
          <a:ln w="0">
            <a:noFill/>
          </a:ln>
        </p:spPr>
      </p:pic>
      <p:pic>
        <p:nvPicPr>
          <p:cNvPr id="927" name="Google Shape;986;p141" descr=""/>
          <p:cNvPicPr/>
          <p:nvPr/>
        </p:nvPicPr>
        <p:blipFill>
          <a:blip r:embed="rId7"/>
          <a:stretch/>
        </p:blipFill>
        <p:spPr>
          <a:xfrm>
            <a:off x="5696640" y="669960"/>
            <a:ext cx="941040" cy="1200960"/>
          </a:xfrm>
          <a:prstGeom prst="rect">
            <a:avLst/>
          </a:prstGeom>
          <a:ln w="0">
            <a:noFill/>
          </a:ln>
        </p:spPr>
      </p:pic>
      <p:pic>
        <p:nvPicPr>
          <p:cNvPr id="928" name="Google Shape;987;p141" descr=""/>
          <p:cNvPicPr/>
          <p:nvPr/>
        </p:nvPicPr>
        <p:blipFill>
          <a:blip r:embed="rId8"/>
          <a:stretch/>
        </p:blipFill>
        <p:spPr>
          <a:xfrm>
            <a:off x="983520" y="3271320"/>
            <a:ext cx="648000" cy="1033560"/>
          </a:xfrm>
          <a:prstGeom prst="rect">
            <a:avLst/>
          </a:prstGeom>
          <a:ln w="0">
            <a:noFill/>
          </a:ln>
        </p:spPr>
      </p:pic>
      <p:pic>
        <p:nvPicPr>
          <p:cNvPr id="929" name="Google Shape;988;p141" descr=""/>
          <p:cNvPicPr/>
          <p:nvPr/>
        </p:nvPicPr>
        <p:blipFill>
          <a:blip r:embed="rId9"/>
          <a:stretch/>
        </p:blipFill>
        <p:spPr>
          <a:xfrm>
            <a:off x="4667040" y="2837160"/>
            <a:ext cx="1882440" cy="78012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930" name="Google Shape;989;p141" descr=""/>
          <p:cNvPicPr/>
          <p:nvPr/>
        </p:nvPicPr>
        <p:blipFill>
          <a:blip r:embed="rId10"/>
          <a:stretch/>
        </p:blipFill>
        <p:spPr>
          <a:xfrm>
            <a:off x="4592160" y="3781440"/>
            <a:ext cx="1947600" cy="76500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931" name="Google Shape;990;p141" descr=""/>
          <p:cNvPicPr/>
          <p:nvPr/>
        </p:nvPicPr>
        <p:blipFill>
          <a:blip r:embed="rId11"/>
          <a:stretch/>
        </p:blipFill>
        <p:spPr>
          <a:xfrm>
            <a:off x="6826680" y="3794760"/>
            <a:ext cx="1947600" cy="76500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932" name="Google Shape;991;p141" descr=""/>
          <p:cNvPicPr/>
          <p:nvPr/>
        </p:nvPicPr>
        <p:blipFill>
          <a:blip r:embed="rId12"/>
          <a:stretch/>
        </p:blipFill>
        <p:spPr>
          <a:xfrm>
            <a:off x="6905160" y="2836800"/>
            <a:ext cx="1947600" cy="80712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933" name="Google Shape;992;p141" descr=""/>
          <p:cNvPicPr/>
          <p:nvPr/>
        </p:nvPicPr>
        <p:blipFill>
          <a:blip r:embed="rId13"/>
          <a:stretch/>
        </p:blipFill>
        <p:spPr>
          <a:xfrm>
            <a:off x="1953360" y="3328560"/>
            <a:ext cx="928440" cy="919440"/>
          </a:xfrm>
          <a:prstGeom prst="rect">
            <a:avLst/>
          </a:prstGeom>
          <a:ln w="0">
            <a:noFill/>
          </a:ln>
        </p:spPr>
      </p:pic>
      <p:pic>
        <p:nvPicPr>
          <p:cNvPr id="934" name="Google Shape;993;p141" descr=""/>
          <p:cNvPicPr/>
          <p:nvPr/>
        </p:nvPicPr>
        <p:blipFill>
          <a:blip r:embed="rId14"/>
          <a:stretch/>
        </p:blipFill>
        <p:spPr>
          <a:xfrm>
            <a:off x="3041640" y="3365640"/>
            <a:ext cx="769320" cy="84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latin typeface="Arial"/>
            </a:endParaRPr>
          </a:p>
        </p:txBody>
      </p:sp>
      <p:graphicFrame>
        <p:nvGraphicFramePr>
          <p:cNvPr id="533" name="Google Shape;425;p97"/>
          <p:cNvGraphicFramePr/>
          <p:nvPr/>
        </p:nvGraphicFramePr>
        <p:xfrm>
          <a:off x="952560" y="1897920"/>
          <a:ext cx="7238160" cy="305748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669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Платформа — Kubernetes (minikube)</a:t>
                      </a:r>
                      <a:endParaRPr b="0" lang="ru-R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Инструмент развертывания - helm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669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Язык разработки — Java (Spring Boot)</a:t>
                      </a:r>
                      <a:endParaRPr b="0" lang="ru-R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Тестовые скрипты — Python, shell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669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</a:rPr>
                        <a:t>3.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СУБД - PostgreSQL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669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Брокер сообщений - Kafka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7488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Архитектура</a:t>
            </a:r>
            <a:endParaRPr b="0" lang="ru-RU" sz="3000" spc="-1" strike="noStrike">
              <a:latin typeface="Arial"/>
            </a:endParaRPr>
          </a:p>
        </p:txBody>
      </p:sp>
      <p:pic>
        <p:nvPicPr>
          <p:cNvPr id="535" name="" descr=""/>
          <p:cNvPicPr/>
          <p:nvPr/>
        </p:nvPicPr>
        <p:blipFill>
          <a:blip r:embed="rId1"/>
          <a:stretch/>
        </p:blipFill>
        <p:spPr>
          <a:xfrm>
            <a:off x="39960" y="18000"/>
            <a:ext cx="912420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7488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Архитектура</a:t>
            </a:r>
            <a:endParaRPr b="0" lang="ru-RU" sz="3000" spc="-1" strike="noStrike"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1"/>
          <a:stretch/>
        </p:blipFill>
        <p:spPr>
          <a:xfrm>
            <a:off x="47520" y="900000"/>
            <a:ext cx="9044640" cy="424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7488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Архитектура</a:t>
            </a:r>
            <a:endParaRPr b="0" lang="ru-RU" sz="30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1"/>
          <a:stretch/>
        </p:blipFill>
        <p:spPr>
          <a:xfrm>
            <a:off x="102240" y="979560"/>
            <a:ext cx="8969760" cy="410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2025-02-07T16:40:49Z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